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4" r:id="rId3"/>
    <p:sldId id="275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>
        <p:scale>
          <a:sx n="56" d="100"/>
          <a:sy n="56" d="100"/>
        </p:scale>
        <p:origin x="-145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6" name="Picture 15" descr="Peter the Impetuous.jpg"/>
          <p:cNvPicPr>
            <a:picLocks noChangeAspect="1"/>
          </p:cNvPicPr>
          <p:nvPr userDrawn="1"/>
        </p:nvPicPr>
        <p:blipFill>
          <a:blip r:embed="rId10" cstate="print">
            <a:lum bright="-6000" contrast="10000"/>
          </a:blip>
          <a:stretch>
            <a:fillRect/>
          </a:stretch>
        </p:blipFill>
        <p:spPr>
          <a:xfrm>
            <a:off x="0" y="1828800"/>
            <a:ext cx="9144000" cy="3937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6002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Twelve Ordinary Men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Peter the Impulsive Disciple</a:t>
            </a:r>
            <a:endParaRPr lang="en-US" dirty="0"/>
          </a:p>
        </p:txBody>
      </p:sp>
      <p:pic>
        <p:nvPicPr>
          <p:cNvPr id="10" name="Picture 9" descr="Peter the Impetuous.jpg"/>
          <p:cNvPicPr>
            <a:picLocks noChangeAspect="1"/>
          </p:cNvPicPr>
          <p:nvPr/>
        </p:nvPicPr>
        <p:blipFill>
          <a:blip r:embed="rId4" cstate="print">
            <a:lum bright="-6000" contrast="10000"/>
          </a:blip>
          <a:stretch>
            <a:fillRect/>
          </a:stretch>
        </p:blipFill>
        <p:spPr>
          <a:xfrm>
            <a:off x="0" y="1676400"/>
            <a:ext cx="9144000" cy="393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and the Apostles by the Sea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397371"/>
            <a:ext cx="9144000" cy="60632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3810000"/>
            <a:ext cx="8077200" cy="2438400"/>
          </a:xfrm>
          <a:solidFill>
            <a:schemeClr val="tx1">
              <a:alpha val="6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Luke 6:12</a:t>
            </a:r>
            <a:r>
              <a:rPr lang="en-US" dirty="0" smtClean="0"/>
              <a:t> Now it came to pass in those days that He went out to the mountain to pray, and continued all night in prayer to God. </a:t>
            </a:r>
          </a:p>
          <a:p>
            <a:r>
              <a:rPr lang="en-US" b="1" dirty="0" smtClean="0"/>
              <a:t>13</a:t>
            </a:r>
            <a:r>
              <a:rPr lang="en-US" dirty="0" smtClean="0"/>
              <a:t> And when it was day, He called His disciples to Himself; and from them He chose twelve whom He also named apostles: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tretch>
            <a:fillRect/>
          </a:stretch>
        </p:blipFill>
        <p:spPr>
          <a:xfrm>
            <a:off x="0" y="1905000"/>
            <a:ext cx="9144000" cy="393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Peter’s background..</a:t>
            </a:r>
            <a:endParaRPr lang="en-US" dirty="0"/>
          </a:p>
        </p:txBody>
      </p:sp>
      <p:pic>
        <p:nvPicPr>
          <p:cNvPr id="4" name="Picture 3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 r="28117"/>
          <a:stretch>
            <a:fillRect/>
          </a:stretch>
        </p:blipFill>
        <p:spPr>
          <a:xfrm>
            <a:off x="2571169" y="1905000"/>
            <a:ext cx="6572831" cy="393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28800"/>
            <a:ext cx="9144000" cy="4038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1:35-42..</a:t>
            </a:r>
          </a:p>
          <a:p>
            <a:pPr lvl="1"/>
            <a:r>
              <a:rPr lang="en-US" dirty="0" smtClean="0"/>
              <a:t>Galilean fisherman</a:t>
            </a:r>
          </a:p>
          <a:p>
            <a:pPr lvl="1"/>
            <a:r>
              <a:rPr lang="en-US" dirty="0" smtClean="0"/>
              <a:t>From Bethsaida</a:t>
            </a:r>
          </a:p>
          <a:p>
            <a:pPr lvl="1"/>
            <a:r>
              <a:rPr lang="en-US" dirty="0" smtClean="0"/>
              <a:t>Living in Capernaum</a:t>
            </a:r>
          </a:p>
          <a:p>
            <a:pPr lvl="1"/>
            <a:r>
              <a:rPr lang="en-US" dirty="0" smtClean="0"/>
              <a:t>Original name Simon</a:t>
            </a:r>
          </a:p>
          <a:p>
            <a:pPr lvl="1"/>
            <a:r>
              <a:rPr lang="en-US" dirty="0" smtClean="0"/>
              <a:t>Jesus named him Peter</a:t>
            </a:r>
          </a:p>
          <a:p>
            <a:pPr lvl="1"/>
            <a:r>
              <a:rPr lang="en-US" dirty="0" err="1" smtClean="0"/>
              <a:t>Cephas</a:t>
            </a:r>
            <a:r>
              <a:rPr lang="en-US" dirty="0" smtClean="0"/>
              <a:t> (“rock, stone”)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tretch>
            <a:fillRect/>
          </a:stretch>
        </p:blipFill>
        <p:spPr>
          <a:xfrm>
            <a:off x="0" y="1905000"/>
            <a:ext cx="9144000" cy="393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He was constantly impulsive</a:t>
            </a:r>
            <a:endParaRPr lang="en-US" dirty="0"/>
          </a:p>
        </p:txBody>
      </p:sp>
      <p:pic>
        <p:nvPicPr>
          <p:cNvPr id="4" name="Picture 3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 r="28117"/>
          <a:stretch>
            <a:fillRect/>
          </a:stretch>
        </p:blipFill>
        <p:spPr>
          <a:xfrm>
            <a:off x="2571169" y="1905000"/>
            <a:ext cx="6572831" cy="393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28800"/>
            <a:ext cx="9144000" cy="4038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transfiguration – Matt 17:1-4</a:t>
            </a:r>
          </a:p>
          <a:p>
            <a:r>
              <a:rPr lang="en-US" dirty="0" smtClean="0"/>
              <a:t>Jesus washing their feet – John 13:1-17</a:t>
            </a:r>
          </a:p>
          <a:p>
            <a:r>
              <a:rPr lang="en-US" dirty="0" smtClean="0"/>
              <a:t>Night of Jesus’ arrest – John 18:1-11</a:t>
            </a:r>
          </a:p>
          <a:p>
            <a:r>
              <a:rPr lang="en-US" dirty="0" smtClean="0"/>
              <a:t>Empty tomb – John 20:1-11</a:t>
            </a:r>
            <a:endParaRPr lang="en-US" dirty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Good qualities.. Curiosity, initiative, motivated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tretch>
            <a:fillRect/>
          </a:stretch>
        </p:blipFill>
        <p:spPr>
          <a:xfrm>
            <a:off x="0" y="1905000"/>
            <a:ext cx="9144000" cy="393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Also consistently inconsistent</a:t>
            </a:r>
            <a:endParaRPr lang="en-US" dirty="0"/>
          </a:p>
        </p:txBody>
      </p:sp>
      <p:pic>
        <p:nvPicPr>
          <p:cNvPr id="4" name="Picture 3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 r="28117"/>
          <a:stretch>
            <a:fillRect/>
          </a:stretch>
        </p:blipFill>
        <p:spPr>
          <a:xfrm>
            <a:off x="2571169" y="1905000"/>
            <a:ext cx="6572831" cy="393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28800"/>
            <a:ext cx="9144000" cy="4038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to commit.. but not follow through</a:t>
            </a:r>
          </a:p>
          <a:p>
            <a:r>
              <a:rPr lang="en-US" dirty="0" smtClean="0"/>
              <a:t>Matthew 16:13-15.. Who do you say I am?</a:t>
            </a:r>
          </a:p>
          <a:p>
            <a:r>
              <a:rPr lang="en-US" dirty="0" smtClean="0"/>
              <a:t>Matthew 16:21-23.. Strongly rebuked</a:t>
            </a:r>
          </a:p>
          <a:p>
            <a:r>
              <a:rPr lang="en-US" dirty="0" smtClean="0"/>
              <a:t>Matthew 14:22-33.. Step out of the boat</a:t>
            </a:r>
          </a:p>
          <a:p>
            <a:r>
              <a:rPr lang="en-US" dirty="0" smtClean="0"/>
              <a:t>Matthew 26:31-35.. I will never deny you!</a:t>
            </a:r>
          </a:p>
          <a:p>
            <a:r>
              <a:rPr lang="en-US" dirty="0" smtClean="0"/>
              <a:t>Galatians 2:11-14.. Withdrew from Gentiles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Learn to channel that energy.. Follow through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tretch>
            <a:fillRect/>
          </a:stretch>
        </p:blipFill>
        <p:spPr>
          <a:xfrm>
            <a:off x="0" y="1905000"/>
            <a:ext cx="9144000" cy="393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Living with failure..</a:t>
            </a:r>
            <a:endParaRPr lang="en-US" dirty="0"/>
          </a:p>
        </p:txBody>
      </p:sp>
      <p:pic>
        <p:nvPicPr>
          <p:cNvPr id="4" name="Picture 3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 r="28117"/>
          <a:stretch>
            <a:fillRect/>
          </a:stretch>
        </p:blipFill>
        <p:spPr>
          <a:xfrm>
            <a:off x="2571169" y="1905000"/>
            <a:ext cx="6572831" cy="393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28800"/>
            <a:ext cx="9144000" cy="4038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after worst night of your life..</a:t>
            </a:r>
          </a:p>
          <a:p>
            <a:r>
              <a:rPr lang="en-US" dirty="0" smtClean="0"/>
              <a:t>Life is made up of peaks and valleys</a:t>
            </a:r>
          </a:p>
          <a:p>
            <a:r>
              <a:rPr lang="en-US" dirty="0" smtClean="0"/>
              <a:t>John 21 – the restoration of Peter</a:t>
            </a:r>
          </a:p>
          <a:p>
            <a:r>
              <a:rPr lang="en-US" dirty="0" smtClean="0"/>
              <a:t>Peter has gone back to fishing</a:t>
            </a:r>
          </a:p>
          <a:p>
            <a:r>
              <a:rPr lang="en-US" dirty="0" smtClean="0"/>
              <a:t>21:15-21  Peter, do you love Me?</a:t>
            </a:r>
          </a:p>
          <a:p>
            <a:r>
              <a:rPr lang="en-US" dirty="0" smtClean="0"/>
              <a:t>Feed my lambs..</a:t>
            </a:r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Peter is completely restored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tretch>
            <a:fillRect/>
          </a:stretch>
        </p:blipFill>
        <p:spPr>
          <a:xfrm>
            <a:off x="0" y="1905000"/>
            <a:ext cx="9144000" cy="393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/>
              <a:t>Keep your focus..</a:t>
            </a:r>
            <a:endParaRPr lang="en-US" dirty="0"/>
          </a:p>
        </p:txBody>
      </p:sp>
      <p:pic>
        <p:nvPicPr>
          <p:cNvPr id="4" name="Picture 3" descr="Peter the Impetuous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 r="28117"/>
          <a:stretch>
            <a:fillRect/>
          </a:stretch>
        </p:blipFill>
        <p:spPr>
          <a:xfrm>
            <a:off x="2571169" y="1905000"/>
            <a:ext cx="6572831" cy="3937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28800"/>
            <a:ext cx="9144000" cy="4038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fired up</a:t>
            </a:r>
          </a:p>
          <a:p>
            <a:r>
              <a:rPr lang="en-US" dirty="0" smtClean="0"/>
              <a:t>Channel that energy</a:t>
            </a:r>
          </a:p>
          <a:p>
            <a:r>
              <a:rPr lang="en-US" dirty="0" smtClean="0"/>
              <a:t>You can always come back</a:t>
            </a:r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Heb 12:1-3 Keep your eyes upon Jesus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Twelve Ordinary Men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Peter the Impulsive Disciple</a:t>
            </a:r>
            <a:endParaRPr lang="en-US" dirty="0"/>
          </a:p>
        </p:txBody>
      </p:sp>
      <p:pic>
        <p:nvPicPr>
          <p:cNvPr id="10" name="Picture 9" descr="Peter the Impetuous.jpg"/>
          <p:cNvPicPr>
            <a:picLocks noChangeAspect="1"/>
          </p:cNvPicPr>
          <p:nvPr/>
        </p:nvPicPr>
        <p:blipFill>
          <a:blip r:embed="rId4" cstate="print">
            <a:lum bright="-6000" contrast="10000"/>
          </a:blip>
          <a:stretch>
            <a:fillRect/>
          </a:stretch>
        </p:blipFill>
        <p:spPr>
          <a:xfrm>
            <a:off x="0" y="1676400"/>
            <a:ext cx="9144000" cy="393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268</Words>
  <Application>Microsoft Office PowerPoint</Application>
  <PresentationFormat>On-screen Show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Twelve Ordinary Men</vt:lpstr>
      <vt:lpstr>Slide 2</vt:lpstr>
      <vt:lpstr>Peter’s background..</vt:lpstr>
      <vt:lpstr>1  He was constantly impulsive</vt:lpstr>
      <vt:lpstr>2  Also consistently inconsistent</vt:lpstr>
      <vt:lpstr>3  Living with failure..</vt:lpstr>
      <vt:lpstr>Keep your focus..</vt:lpstr>
      <vt:lpstr>Twelve Ordinary Men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85</cp:revision>
  <dcterms:created xsi:type="dcterms:W3CDTF">2015-10-04T04:19:18Z</dcterms:created>
  <dcterms:modified xsi:type="dcterms:W3CDTF">2017-08-16T19:26:47Z</dcterms:modified>
</cp:coreProperties>
</file>