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3" r:id="rId2"/>
    <p:sldId id="281" r:id="rId3"/>
    <p:sldId id="280" r:id="rId4"/>
    <p:sldId id="282" r:id="rId5"/>
    <p:sldId id="277" r:id="rId6"/>
    <p:sldId id="278" r:id="rId7"/>
    <p:sldId id="279" r:id="rId8"/>
    <p:sldId id="283" r:id="rId9"/>
    <p:sldId id="28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1900"/>
    <a:srgbClr val="140A00"/>
    <a:srgbClr val="3E1F00"/>
    <a:srgbClr val="663300"/>
    <a:srgbClr val="FFDD71"/>
    <a:srgbClr val="FFCF37"/>
    <a:srgbClr val="FFD961"/>
    <a:srgbClr val="BCB48A"/>
    <a:srgbClr val="B1A777"/>
    <a:srgbClr val="B9B08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>
        <p:scale>
          <a:sx n="56" d="100"/>
          <a:sy n="56" d="100"/>
        </p:scale>
        <p:origin x="-1458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8E981-28F5-479C-B752-E9E7FAEC94EB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00E0-DD7C-485A-8D6D-375C8D8D9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9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9" cstate="print">
            <a:lum bright="-4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9" name="Picture 8" descr="Andrew background 02.jpg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0" y="1752600"/>
            <a:ext cx="9144000" cy="399052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1752600"/>
            <a:ext cx="9144000" cy="39624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905000"/>
            <a:ext cx="8077200" cy="3810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12" name="Picture 11" descr="Andrew background right.jpg"/>
          <p:cNvPicPr>
            <a:picLocks noChangeAspect="1"/>
          </p:cNvPicPr>
          <p:nvPr/>
        </p:nvPicPr>
        <p:blipFill>
          <a:blip r:embed="rId4" cstate="print">
            <a:lum bright="-10000"/>
          </a:blip>
          <a:stretch>
            <a:fillRect/>
          </a:stretch>
        </p:blipFill>
        <p:spPr>
          <a:xfrm>
            <a:off x="5105400" y="1676400"/>
            <a:ext cx="4038600" cy="39624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Twelve Ordinary Men</a:t>
            </a:r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762000"/>
          </a:xfrm>
        </p:spPr>
        <p:txBody>
          <a:bodyPr/>
          <a:lstStyle/>
          <a:p>
            <a:r>
              <a:rPr lang="en-US" dirty="0" smtClean="0"/>
              <a:t>Andrew the Inviter</a:t>
            </a:r>
            <a:endParaRPr lang="en-US" dirty="0"/>
          </a:p>
        </p:txBody>
      </p:sp>
      <p:pic>
        <p:nvPicPr>
          <p:cNvPr id="9" name="Picture 8" descr="Andrew Simon Peter's brother.jpg"/>
          <p:cNvPicPr>
            <a:picLocks noChangeAspect="1"/>
          </p:cNvPicPr>
          <p:nvPr/>
        </p:nvPicPr>
        <p:blipFill>
          <a:blip r:embed="rId5" cstate="print">
            <a:lum bright="-11000"/>
          </a:blip>
          <a:srcRect r="1010"/>
          <a:stretch>
            <a:fillRect/>
          </a:stretch>
        </p:blipFill>
        <p:spPr>
          <a:xfrm>
            <a:off x="2590800" y="1676400"/>
            <a:ext cx="3771516" cy="3962400"/>
          </a:xfrm>
          <a:prstGeom prst="rect">
            <a:avLst/>
          </a:prstGeom>
        </p:spPr>
      </p:pic>
      <p:pic>
        <p:nvPicPr>
          <p:cNvPr id="11" name="Picture 10" descr="Andrew background left.jpg"/>
          <p:cNvPicPr>
            <a:picLocks noChangeAspect="1"/>
          </p:cNvPicPr>
          <p:nvPr/>
        </p:nvPicPr>
        <p:blipFill>
          <a:blip r:embed="rId6" cstate="print">
            <a:lum bright="-10000"/>
          </a:blip>
          <a:stretch>
            <a:fillRect/>
          </a:stretch>
        </p:blipFill>
        <p:spPr>
          <a:xfrm flipH="1">
            <a:off x="0" y="1676400"/>
            <a:ext cx="2667000" cy="3962400"/>
          </a:xfrm>
          <a:prstGeom prst="rect">
            <a:avLst/>
          </a:prstGeom>
        </p:spPr>
      </p:pic>
      <p:pic>
        <p:nvPicPr>
          <p:cNvPr id="13" name="Picture 12" descr="Andrew background 01.jpg"/>
          <p:cNvPicPr>
            <a:picLocks noChangeAspect="1"/>
          </p:cNvPicPr>
          <p:nvPr/>
        </p:nvPicPr>
        <p:blipFill>
          <a:blip r:embed="rId7" cstate="print">
            <a:lum bright="-10000" contrast="10000"/>
          </a:blip>
          <a:stretch>
            <a:fillRect/>
          </a:stretch>
        </p:blipFill>
        <p:spPr>
          <a:xfrm>
            <a:off x="0" y="1676400"/>
            <a:ext cx="9144000" cy="39905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profile..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Fisherman (with Peter).. (James and John)</a:t>
            </a:r>
          </a:p>
          <a:p>
            <a:r>
              <a:rPr lang="en-US" dirty="0" smtClean="0"/>
              <a:t>Mentioned  only 11 times (4 in lists)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esus and the Apostles by the Sea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rcRect t="12725"/>
          <a:stretch>
            <a:fillRect/>
          </a:stretch>
        </p:blipFill>
        <p:spPr>
          <a:xfrm>
            <a:off x="0" y="381000"/>
            <a:ext cx="9144000" cy="5334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81000"/>
            <a:ext cx="9144000" cy="54102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tx1">
              <a:alpha val="35000"/>
            </a:schemeClr>
          </a:solidFill>
        </p:spPr>
        <p:txBody>
          <a:bodyPr/>
          <a:lstStyle/>
          <a:p>
            <a:r>
              <a:rPr lang="en-US" dirty="0" smtClean="0"/>
              <a:t>  List of the Apostles..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4343400"/>
            <a:ext cx="8305800" cy="2286000"/>
          </a:xfrm>
        </p:spPr>
        <p:txBody>
          <a:bodyPr anchor="ctr">
            <a:normAutofit/>
          </a:bodyPr>
          <a:lstStyle/>
          <a:p>
            <a:pPr>
              <a:lnSpc>
                <a:spcPts val="2400"/>
              </a:lnSpc>
            </a:pPr>
            <a:r>
              <a:rPr lang="en-US" sz="2400" b="1" dirty="0" smtClean="0"/>
              <a:t>Matthew 10:1-4 </a:t>
            </a:r>
            <a:r>
              <a:rPr lang="en-US" sz="2400" dirty="0" smtClean="0"/>
              <a:t> Now the names of the twelve apostles are these: first, Simon, who is called Peter, and Andrew his brother; James the son of Zebedee, and John his brother; </a:t>
            </a:r>
            <a:r>
              <a:rPr lang="en-US" sz="2400" b="1" dirty="0" smtClean="0"/>
              <a:t>3</a:t>
            </a:r>
            <a:r>
              <a:rPr lang="en-US" sz="2400" dirty="0" smtClean="0"/>
              <a:t> Philip and Bartholomew; Thomas and Matthew the tax collector; James the son of </a:t>
            </a:r>
            <a:r>
              <a:rPr lang="en-US" sz="2400" dirty="0" err="1" smtClean="0"/>
              <a:t>Alphaeus</a:t>
            </a:r>
            <a:r>
              <a:rPr lang="en-US" sz="2400" dirty="0" smtClean="0"/>
              <a:t>, and </a:t>
            </a:r>
            <a:r>
              <a:rPr lang="en-US" sz="2400" dirty="0" err="1" smtClean="0"/>
              <a:t>Lebbaeus</a:t>
            </a:r>
            <a:r>
              <a:rPr lang="en-US" sz="2400" dirty="0" smtClean="0"/>
              <a:t>, whose surname was </a:t>
            </a:r>
            <a:r>
              <a:rPr lang="en-US" sz="2400" dirty="0" err="1" smtClean="0"/>
              <a:t>Thaddaeus</a:t>
            </a:r>
            <a:r>
              <a:rPr lang="en-US" sz="2400" dirty="0" smtClean="0"/>
              <a:t>; </a:t>
            </a:r>
            <a:r>
              <a:rPr lang="en-US" sz="2400" b="1" dirty="0" smtClean="0"/>
              <a:t>4</a:t>
            </a:r>
            <a:r>
              <a:rPr lang="en-US" sz="2400" dirty="0" smtClean="0"/>
              <a:t> Simon the </a:t>
            </a:r>
            <a:r>
              <a:rPr lang="en-US" sz="2400" dirty="0" err="1" smtClean="0"/>
              <a:t>Cananite</a:t>
            </a:r>
            <a:r>
              <a:rPr lang="en-US" sz="2400" dirty="0" smtClean="0"/>
              <a:t>, and Judas Iscariot, who also betrayed Him.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profile..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Fisherman (with Peter).. (James and John)</a:t>
            </a:r>
          </a:p>
          <a:p>
            <a:r>
              <a:rPr lang="en-US" dirty="0" smtClean="0"/>
              <a:t>Mentioned  only 11 times (4 in lists)</a:t>
            </a:r>
          </a:p>
          <a:p>
            <a:r>
              <a:rPr lang="en-US" dirty="0" smtClean="0"/>
              <a:t>Always in Group 1 (first ones called)</a:t>
            </a:r>
          </a:p>
          <a:p>
            <a:r>
              <a:rPr lang="en-US" dirty="0" smtClean="0"/>
              <a:t>Not among inner circle </a:t>
            </a:r>
          </a:p>
          <a:p>
            <a:pPr>
              <a:lnSpc>
                <a:spcPts val="2900"/>
              </a:lnSpc>
              <a:buNone/>
            </a:pPr>
            <a:r>
              <a:rPr lang="en-US" dirty="0" smtClean="0"/>
              <a:t>     (Peter, James, John)</a:t>
            </a:r>
          </a:p>
          <a:p>
            <a:r>
              <a:rPr lang="en-US" dirty="0" smtClean="0"/>
              <a:t>Clear picture is seen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00" cy="1143000"/>
          </a:xfrm>
        </p:spPr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1 </a:t>
            </a:r>
            <a:r>
              <a:rPr lang="en-US" dirty="0" smtClean="0"/>
              <a:t> Spiritually motivated..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 4:18-22 is not his first meeting</a:t>
            </a:r>
          </a:p>
          <a:p>
            <a:r>
              <a:rPr lang="en-US" dirty="0" smtClean="0"/>
              <a:t>Matt 3:1-8 John the Baptist</a:t>
            </a:r>
          </a:p>
          <a:p>
            <a:r>
              <a:rPr lang="en-US" dirty="0" smtClean="0"/>
              <a:t>John 1:35-42.. how it began</a:t>
            </a:r>
          </a:p>
          <a:p>
            <a:pPr lvl="1"/>
            <a:r>
              <a:rPr lang="en-US" dirty="0" smtClean="0"/>
              <a:t>Heard John and followed</a:t>
            </a:r>
          </a:p>
          <a:p>
            <a:pPr lvl="1"/>
            <a:r>
              <a:rPr lang="en-US" dirty="0" smtClean="0"/>
              <a:t>Andrew “Simon Peter’s brother”</a:t>
            </a:r>
          </a:p>
          <a:p>
            <a:pPr lvl="1"/>
            <a:endParaRPr lang="en-US" dirty="0"/>
          </a:p>
        </p:txBody>
      </p:sp>
      <p:sp>
        <p:nvSpPr>
          <p:cNvPr id="7" name="Subtitle 6"/>
          <p:cNvSpPr txBox="1">
            <a:spLocks/>
          </p:cNvSpPr>
          <p:nvPr/>
        </p:nvSpPr>
        <p:spPr>
          <a:xfrm>
            <a:off x="381000" y="5791200"/>
            <a:ext cx="82296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9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Spiritually minded.. disciple of John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143000"/>
          </a:xfrm>
        </p:spPr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2 </a:t>
            </a:r>
            <a:r>
              <a:rPr lang="en-US" dirty="0" smtClean="0"/>
              <a:t> Consistently concerned..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thing he does..</a:t>
            </a:r>
          </a:p>
          <a:p>
            <a:pPr lvl="1"/>
            <a:r>
              <a:rPr lang="en-US" dirty="0" smtClean="0"/>
              <a:t>V 41 first found his own brother</a:t>
            </a:r>
          </a:p>
          <a:p>
            <a:pPr lvl="1"/>
            <a:r>
              <a:rPr lang="en-US" dirty="0" smtClean="0"/>
              <a:t>One thing on his mind</a:t>
            </a:r>
          </a:p>
          <a:p>
            <a:pPr lvl="1"/>
            <a:r>
              <a:rPr lang="en-US" dirty="0" smtClean="0"/>
              <a:t>Wanted introduce others to Jesus</a:t>
            </a:r>
          </a:p>
          <a:p>
            <a:pPr lvl="1"/>
            <a:r>
              <a:rPr lang="en-US" dirty="0" smtClean="0"/>
              <a:t>One talent (1 to 1 person)</a:t>
            </a:r>
          </a:p>
        </p:txBody>
      </p:sp>
      <p:sp>
        <p:nvSpPr>
          <p:cNvPr id="8" name="Subtitle 6"/>
          <p:cNvSpPr txBox="1">
            <a:spLocks/>
          </p:cNvSpPr>
          <p:nvPr/>
        </p:nvSpPr>
        <p:spPr>
          <a:xfrm>
            <a:off x="381000" y="5791200"/>
            <a:ext cx="82296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900" noProof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Lead one person to Christ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143000"/>
          </a:xfrm>
        </p:spPr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3 </a:t>
            </a:r>
            <a:r>
              <a:rPr lang="en-US" dirty="0" smtClean="0"/>
              <a:t> Excited about His 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6:5-9  finding food for multitude</a:t>
            </a:r>
          </a:p>
          <a:p>
            <a:pPr lvl="1"/>
            <a:r>
              <a:rPr lang="en-US" dirty="0" smtClean="0"/>
              <a:t>Andrew finds boy with small lunch</a:t>
            </a:r>
          </a:p>
          <a:p>
            <a:pPr lvl="1"/>
            <a:r>
              <a:rPr lang="en-US" dirty="0" smtClean="0"/>
              <a:t>Faith in what Jesus can accomplish</a:t>
            </a:r>
          </a:p>
          <a:p>
            <a:pPr lvl="1"/>
            <a:r>
              <a:rPr lang="en-US" dirty="0" smtClean="0"/>
              <a:t>No limit with Jesus (Eph 3:20)</a:t>
            </a:r>
          </a:p>
          <a:p>
            <a:r>
              <a:rPr lang="en-US" dirty="0" smtClean="0"/>
              <a:t>John 12:20-21 Greeks want to see Jesus</a:t>
            </a:r>
          </a:p>
          <a:p>
            <a:pPr lvl="1"/>
            <a:r>
              <a:rPr lang="en-US" dirty="0" smtClean="0"/>
              <a:t>Philip takes them to Andrew</a:t>
            </a:r>
          </a:p>
          <a:p>
            <a:pPr lvl="1"/>
            <a:r>
              <a:rPr lang="en-US" dirty="0" smtClean="0"/>
              <a:t>Takes them to Jesus</a:t>
            </a:r>
          </a:p>
          <a:p>
            <a:pPr lvl="1"/>
            <a:endParaRPr lang="en-US" dirty="0" smtClean="0"/>
          </a:p>
        </p:txBody>
      </p:sp>
      <p:sp>
        <p:nvSpPr>
          <p:cNvPr id="7" name="Subtitle 6"/>
          <p:cNvSpPr txBox="1">
            <a:spLocks/>
          </p:cNvSpPr>
          <p:nvPr/>
        </p:nvSpPr>
        <p:spPr>
          <a:xfrm>
            <a:off x="381000" y="5791200"/>
            <a:ext cx="82296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900" noProof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If you have a soul, you need to meet my Jesus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for us..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don’t have to be highly gifted</a:t>
            </a:r>
          </a:p>
          <a:p>
            <a:pPr lvl="1"/>
            <a:r>
              <a:rPr lang="en-US" dirty="0" smtClean="0"/>
              <a:t>If know Jesus you can show Jesus</a:t>
            </a:r>
          </a:p>
          <a:p>
            <a:pPr lvl="1"/>
            <a:r>
              <a:rPr lang="en-US" dirty="0" smtClean="0"/>
              <a:t>If love  Jesus you can share that love</a:t>
            </a:r>
          </a:p>
          <a:p>
            <a:pPr lvl="1"/>
            <a:r>
              <a:rPr lang="en-US" dirty="0" smtClean="0"/>
              <a:t>Spend time with Jesus, tell someone</a:t>
            </a:r>
          </a:p>
          <a:p>
            <a:pPr lvl="1"/>
            <a:r>
              <a:rPr lang="en-US" dirty="0" smtClean="0"/>
              <a:t>Magnify Jesus so others can see Him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12" name="Picture 11" descr="Andrew background right.jpg"/>
          <p:cNvPicPr>
            <a:picLocks noChangeAspect="1"/>
          </p:cNvPicPr>
          <p:nvPr/>
        </p:nvPicPr>
        <p:blipFill>
          <a:blip r:embed="rId4" cstate="print">
            <a:lum bright="-10000"/>
          </a:blip>
          <a:stretch>
            <a:fillRect/>
          </a:stretch>
        </p:blipFill>
        <p:spPr>
          <a:xfrm>
            <a:off x="5105400" y="1676400"/>
            <a:ext cx="4038600" cy="39624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Twelve Ordinary Men</a:t>
            </a:r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762000"/>
          </a:xfrm>
        </p:spPr>
        <p:txBody>
          <a:bodyPr/>
          <a:lstStyle/>
          <a:p>
            <a:r>
              <a:rPr lang="en-US" dirty="0" smtClean="0"/>
              <a:t>Andrew the Inviter</a:t>
            </a:r>
            <a:endParaRPr lang="en-US" dirty="0"/>
          </a:p>
        </p:txBody>
      </p:sp>
      <p:pic>
        <p:nvPicPr>
          <p:cNvPr id="9" name="Picture 8" descr="Andrew Simon Peter's brother.jpg"/>
          <p:cNvPicPr>
            <a:picLocks noChangeAspect="1"/>
          </p:cNvPicPr>
          <p:nvPr/>
        </p:nvPicPr>
        <p:blipFill>
          <a:blip r:embed="rId5" cstate="print">
            <a:lum bright="-11000"/>
          </a:blip>
          <a:srcRect r="1010"/>
          <a:stretch>
            <a:fillRect/>
          </a:stretch>
        </p:blipFill>
        <p:spPr>
          <a:xfrm>
            <a:off x="2590800" y="1676400"/>
            <a:ext cx="3771516" cy="3962400"/>
          </a:xfrm>
          <a:prstGeom prst="rect">
            <a:avLst/>
          </a:prstGeom>
        </p:spPr>
      </p:pic>
      <p:pic>
        <p:nvPicPr>
          <p:cNvPr id="11" name="Picture 10" descr="Andrew background left.jpg"/>
          <p:cNvPicPr>
            <a:picLocks noChangeAspect="1"/>
          </p:cNvPicPr>
          <p:nvPr/>
        </p:nvPicPr>
        <p:blipFill>
          <a:blip r:embed="rId6" cstate="print">
            <a:lum bright="-10000"/>
          </a:blip>
          <a:stretch>
            <a:fillRect/>
          </a:stretch>
        </p:blipFill>
        <p:spPr>
          <a:xfrm flipH="1">
            <a:off x="0" y="1676400"/>
            <a:ext cx="2667000" cy="3962400"/>
          </a:xfrm>
          <a:prstGeom prst="rect">
            <a:avLst/>
          </a:prstGeom>
        </p:spPr>
      </p:pic>
      <p:pic>
        <p:nvPicPr>
          <p:cNvPr id="13" name="Picture 12" descr="Andrew background 01.jpg"/>
          <p:cNvPicPr>
            <a:picLocks noChangeAspect="1"/>
          </p:cNvPicPr>
          <p:nvPr/>
        </p:nvPicPr>
        <p:blipFill>
          <a:blip r:embed="rId7" cstate="print">
            <a:lum bright="-10000" contrast="10000"/>
          </a:blip>
          <a:stretch>
            <a:fillRect/>
          </a:stretch>
        </p:blipFill>
        <p:spPr>
          <a:xfrm>
            <a:off x="0" y="1676400"/>
            <a:ext cx="9144000" cy="39905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3141</TotalTime>
  <Words>344</Words>
  <Application>Microsoft Office PowerPoint</Application>
  <PresentationFormat>On-screen Show (4:3)</PresentationFormat>
  <Paragraphs>48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Twelve Ordinary Men</vt:lpstr>
      <vt:lpstr>Basic profile..</vt:lpstr>
      <vt:lpstr>  List of the Apostles..</vt:lpstr>
      <vt:lpstr>Basic profile..</vt:lpstr>
      <vt:lpstr>1  Spiritually motivated..</vt:lpstr>
      <vt:lpstr>2  Consistently concerned..</vt:lpstr>
      <vt:lpstr>3  Excited about His Jesus</vt:lpstr>
      <vt:lpstr>Lessons for us..</vt:lpstr>
      <vt:lpstr>Twelve Ordinary Men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107</cp:revision>
  <dcterms:created xsi:type="dcterms:W3CDTF">2015-10-04T04:19:18Z</dcterms:created>
  <dcterms:modified xsi:type="dcterms:W3CDTF">2017-08-16T19:28:26Z</dcterms:modified>
</cp:coreProperties>
</file>