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5"/>
  </p:notesMasterIdLst>
  <p:sldIdLst>
    <p:sldId id="293" r:id="rId3"/>
    <p:sldId id="281" r:id="rId4"/>
    <p:sldId id="295" r:id="rId5"/>
    <p:sldId id="296" r:id="rId6"/>
    <p:sldId id="294" r:id="rId7"/>
    <p:sldId id="277" r:id="rId8"/>
    <p:sldId id="278" r:id="rId9"/>
    <p:sldId id="279" r:id="rId10"/>
    <p:sldId id="297" r:id="rId11"/>
    <p:sldId id="298" r:id="rId12"/>
    <p:sldId id="299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C9DAA6"/>
    <a:srgbClr val="140A00"/>
    <a:srgbClr val="3E1F00"/>
    <a:srgbClr val="663300"/>
    <a:srgbClr val="FFDD71"/>
    <a:srgbClr val="FFCF37"/>
    <a:srgbClr val="FFD961"/>
    <a:srgbClr val="BCB48A"/>
    <a:srgbClr val="B1A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4" autoAdjust="0"/>
    <p:restoredTop sz="94660"/>
  </p:normalViewPr>
  <p:slideViewPr>
    <p:cSldViewPr>
      <p:cViewPr>
        <p:scale>
          <a:sx n="56" d="100"/>
          <a:sy n="56" d="100"/>
        </p:scale>
        <p:origin x="-146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6520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6.jpeg"/><Relationship Id="rId17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3" cstate="print">
            <a:lum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pic>
        <p:nvPicPr>
          <p:cNvPr id="8" name="Picture 7" descr="James brother of John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2743200" y="1752600"/>
            <a:ext cx="3783316" cy="3962400"/>
          </a:xfrm>
          <a:prstGeom prst="rect">
            <a:avLst/>
          </a:prstGeom>
        </p:spPr>
      </p:pic>
      <p:pic>
        <p:nvPicPr>
          <p:cNvPr id="11" name="Picture 10" descr="James brother of John background righ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400800" y="1752600"/>
            <a:ext cx="2743200" cy="3962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5" cstate="print">
            <a:lum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20" name="Picture 19" descr="Philip background left.jpg"/>
          <p:cNvPicPr>
            <a:picLocks noChangeAspect="1"/>
          </p:cNvPicPr>
          <p:nvPr userDrawn="1"/>
        </p:nvPicPr>
        <p:blipFill>
          <a:blip r:embed="rId16" cstate="print">
            <a:lum bright="-2000"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14" name="Picture 13" descr="Philip.jpg"/>
          <p:cNvPicPr>
            <a:picLocks noChangeAspect="1"/>
          </p:cNvPicPr>
          <p:nvPr userDrawn="1"/>
        </p:nvPicPr>
        <p:blipFill>
          <a:blip r:embed="rId17" cstate="print">
            <a:lum/>
          </a:blip>
          <a:srcRect l="3445" r="6890"/>
          <a:stretch>
            <a:fillRect/>
          </a:stretch>
        </p:blipFill>
        <p:spPr>
          <a:xfrm>
            <a:off x="5802170" y="1752600"/>
            <a:ext cx="334183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6.jpeg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jpeg"/><Relationship Id="rId7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6.jpeg"/><Relationship Id="rId10" Type="http://schemas.openxmlformats.org/officeDocument/2006/relationships/image" Target="../media/image20.jpeg"/><Relationship Id="rId4" Type="http://schemas.openxmlformats.org/officeDocument/2006/relationships/image" Target="../media/image16.jpeg"/><Relationship Id="rId9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4.jpeg"/><Relationship Id="rId4" Type="http://schemas.openxmlformats.org/officeDocument/2006/relationships/image" Target="../media/image15.jpeg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Judas Iscariot the Betrayer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13:18-30</a:t>
            </a:r>
            <a:endParaRPr lang="en-US" dirty="0"/>
          </a:p>
        </p:txBody>
      </p:sp>
      <p:pic>
        <p:nvPicPr>
          <p:cNvPr id="4" name="Picture 3" descr="Judas Iscari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3612" y="1752600"/>
            <a:ext cx="3924842" cy="3962400"/>
          </a:xfrm>
          <a:prstGeom prst="rect">
            <a:avLst/>
          </a:prstGeom>
        </p:spPr>
      </p:pic>
      <p:pic>
        <p:nvPicPr>
          <p:cNvPr id="5" name="Picture 4" descr="Judas Iscarito background right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1752600"/>
            <a:ext cx="2590800" cy="3962400"/>
          </a:xfrm>
          <a:prstGeom prst="rect">
            <a:avLst/>
          </a:prstGeom>
        </p:spPr>
      </p:pic>
      <p:pic>
        <p:nvPicPr>
          <p:cNvPr id="6" name="Picture 5" descr="Judas master  background.jpg"/>
          <p:cNvPicPr>
            <a:picLocks noChangeAspect="1"/>
          </p:cNvPicPr>
          <p:nvPr/>
        </p:nvPicPr>
        <p:blipFill>
          <a:blip r:embed="rId4" cstate="print">
            <a:lum bright="-12000" contrast="10000"/>
          </a:blip>
          <a:stretch>
            <a:fillRect/>
          </a:stretch>
        </p:blipFill>
        <p:spPr>
          <a:xfrm>
            <a:off x="0" y="1676400"/>
            <a:ext cx="9144000" cy="4006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udas text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3979122"/>
          </a:xfrm>
          <a:prstGeom prst="rect">
            <a:avLst/>
          </a:prstGeom>
        </p:spPr>
      </p:pic>
      <p:pic>
        <p:nvPicPr>
          <p:cNvPr id="6" name="Picture 5" descr="lake-of-fire.jpg"/>
          <p:cNvPicPr>
            <a:picLocks noChangeAspect="1"/>
          </p:cNvPicPr>
          <p:nvPr/>
        </p:nvPicPr>
        <p:blipFill>
          <a:blip r:embed="rId3" cstate="print">
            <a:lum bright="-20000" contrast="11000"/>
          </a:blip>
          <a:stretch>
            <a:fillRect/>
          </a:stretch>
        </p:blipFill>
        <p:spPr>
          <a:xfrm>
            <a:off x="0" y="1752600"/>
            <a:ext cx="9144000" cy="397042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dirty="0" smtClean="0"/>
              <a:t>Sin is a lie from the father of lies..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10000"/>
          </a:xfrm>
        </p:spPr>
        <p:txBody>
          <a:bodyPr/>
          <a:lstStyle/>
          <a:p>
            <a:r>
              <a:rPr lang="en-US" dirty="0" smtClean="0"/>
              <a:t>John 8:44 He was a murderer from the beginning, and does not stand in the truth, because there is no truth in him. When he speaks a lie, he speaks from his own resources, for he is a liar and the father of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can-we-be-forgiven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1752600"/>
            <a:ext cx="9144001" cy="3962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way out..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0"/>
            <a:ext cx="8077200" cy="3810000"/>
          </a:xfrm>
        </p:spPr>
        <p:txBody>
          <a:bodyPr/>
          <a:lstStyle/>
          <a:p>
            <a:r>
              <a:rPr lang="en-US" dirty="0" smtClean="0"/>
              <a:t>Sin cannot be undone, but it can be forgiven</a:t>
            </a:r>
          </a:p>
          <a:p>
            <a:r>
              <a:rPr lang="en-US" dirty="0" smtClean="0"/>
              <a:t>Can’t be taken back, but it can be removed</a:t>
            </a:r>
          </a:p>
          <a:p>
            <a:r>
              <a:rPr lang="en-US" dirty="0" smtClean="0"/>
              <a:t>Day of Pentecost.. 3000 forgiven</a:t>
            </a:r>
          </a:p>
          <a:p>
            <a:r>
              <a:rPr lang="en-US" dirty="0" smtClean="0"/>
              <a:t>Forgiveness for the Christian.. 1 John 1:9</a:t>
            </a:r>
            <a:endParaRPr lang="en-US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Turn to God and seek His forgiveness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Judas Iscariot the Betrayer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13:18-30</a:t>
            </a:r>
            <a:endParaRPr lang="en-US" dirty="0"/>
          </a:p>
        </p:txBody>
      </p:sp>
      <p:pic>
        <p:nvPicPr>
          <p:cNvPr id="4" name="Picture 3" descr="Judas Iscari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3612" y="1752600"/>
            <a:ext cx="3924842" cy="3962400"/>
          </a:xfrm>
          <a:prstGeom prst="rect">
            <a:avLst/>
          </a:prstGeom>
        </p:spPr>
      </p:pic>
      <p:pic>
        <p:nvPicPr>
          <p:cNvPr id="5" name="Picture 4" descr="Judas Iscarito background right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1752600"/>
            <a:ext cx="2590800" cy="3962400"/>
          </a:xfrm>
          <a:prstGeom prst="rect">
            <a:avLst/>
          </a:prstGeom>
        </p:spPr>
      </p:pic>
      <p:pic>
        <p:nvPicPr>
          <p:cNvPr id="6" name="Picture 5" descr="Judas master  background.jpg"/>
          <p:cNvPicPr>
            <a:picLocks noChangeAspect="1"/>
          </p:cNvPicPr>
          <p:nvPr/>
        </p:nvPicPr>
        <p:blipFill>
          <a:blip r:embed="rId4" cstate="print">
            <a:lum bright="-12000" contrast="10000"/>
          </a:blip>
          <a:stretch>
            <a:fillRect/>
          </a:stretch>
        </p:blipFill>
        <p:spPr>
          <a:xfrm>
            <a:off x="0" y="1676400"/>
            <a:ext cx="9144000" cy="40062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981200"/>
            <a:ext cx="2318084" cy="25908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l="10101" r="10101" b="15254"/>
          <a:stretch>
            <a:fillRect/>
          </a:stretch>
        </p:blipFill>
        <p:spPr>
          <a:xfrm>
            <a:off x="2286000" y="1981200"/>
            <a:ext cx="2286000" cy="2595562"/>
          </a:xfrm>
          <a:prstGeom prst="rect">
            <a:avLst/>
          </a:prstGeom>
        </p:spPr>
      </p:pic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tretch>
            <a:fillRect/>
          </a:stretch>
        </p:blipFill>
        <p:spPr>
          <a:xfrm>
            <a:off x="4572001" y="1981200"/>
            <a:ext cx="2286000" cy="26221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First group led by Peter..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Peter the Impulsive Disciple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Andrew the Inviter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James the son of Zebedee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1371600" y="5791200"/>
            <a:ext cx="6400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First true followers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John brother of James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tretch>
            <a:fillRect/>
          </a:stretch>
        </p:blipFill>
        <p:spPr>
          <a:xfrm>
            <a:off x="6858000" y="1981200"/>
            <a:ext cx="2286000" cy="2590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18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John the Beloved Disciple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981200"/>
            <a:ext cx="2318084" cy="25908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l="10101" r="10101" b="15254"/>
          <a:stretch>
            <a:fillRect/>
          </a:stretch>
        </p:blipFill>
        <p:spPr>
          <a:xfrm>
            <a:off x="2286000" y="1981200"/>
            <a:ext cx="2286000" cy="2595562"/>
          </a:xfrm>
          <a:prstGeom prst="rect">
            <a:avLst/>
          </a:prstGeom>
        </p:spPr>
      </p:pic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tretch>
            <a:fillRect/>
          </a:stretch>
        </p:blipFill>
        <p:spPr>
          <a:xfrm>
            <a:off x="4572001" y="1981200"/>
            <a:ext cx="2286000" cy="26221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Second group led by Philip..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Philip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4800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Nathanael Bartholomew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724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Matthew Levi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13" name="Picture 12" descr="John brother of James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tretch>
            <a:fillRect/>
          </a:stretch>
        </p:blipFill>
        <p:spPr>
          <a:xfrm>
            <a:off x="6858000" y="1981200"/>
            <a:ext cx="2286000" cy="2590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1800" y="4724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Thomas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15" name="Picture 14" descr="Phili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981200"/>
            <a:ext cx="2415287" cy="2590800"/>
          </a:xfrm>
          <a:prstGeom prst="rect">
            <a:avLst/>
          </a:prstGeom>
        </p:spPr>
      </p:pic>
      <p:pic>
        <p:nvPicPr>
          <p:cNvPr id="16" name="Picture 15" descr="Nathanae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6001" y="1981200"/>
            <a:ext cx="2286000" cy="2590800"/>
          </a:xfrm>
          <a:prstGeom prst="rect">
            <a:avLst/>
          </a:prstGeom>
        </p:spPr>
      </p:pic>
      <p:pic>
        <p:nvPicPr>
          <p:cNvPr id="17" name="Picture 16" descr="Thomas.jpg"/>
          <p:cNvPicPr>
            <a:picLocks noChangeAspect="1"/>
          </p:cNvPicPr>
          <p:nvPr/>
        </p:nvPicPr>
        <p:blipFill>
          <a:blip r:embed="rId9" cstate="print"/>
          <a:srcRect l="3445" r="10335"/>
          <a:stretch>
            <a:fillRect/>
          </a:stretch>
        </p:blipFill>
        <p:spPr>
          <a:xfrm>
            <a:off x="6855447" y="1981200"/>
            <a:ext cx="2288553" cy="2590800"/>
          </a:xfrm>
          <a:prstGeom prst="rect">
            <a:avLst/>
          </a:prstGeom>
        </p:spPr>
      </p:pic>
      <p:pic>
        <p:nvPicPr>
          <p:cNvPr id="18" name="Picture 17" descr="Matthew.jpg"/>
          <p:cNvPicPr>
            <a:picLocks noChangeAspect="1"/>
          </p:cNvPicPr>
          <p:nvPr/>
        </p:nvPicPr>
        <p:blipFill>
          <a:blip r:embed="rId10" cstate="print"/>
          <a:srcRect l="3495" r="6990"/>
          <a:stretch>
            <a:fillRect/>
          </a:stretch>
        </p:blipFill>
        <p:spPr>
          <a:xfrm>
            <a:off x="4559803" y="1981200"/>
            <a:ext cx="2298197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4572001" y="1981200"/>
            <a:ext cx="2286000" cy="2622176"/>
          </a:xfrm>
          <a:prstGeom prst="rect">
            <a:avLst/>
          </a:prstGeom>
        </p:spPr>
      </p:pic>
      <p:pic>
        <p:nvPicPr>
          <p:cNvPr id="13" name="Picture 12" descr="John brother of James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6858000" y="1981200"/>
            <a:ext cx="2286000" cy="25908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tretch>
            <a:fillRect/>
          </a:stretch>
        </p:blipFill>
        <p:spPr>
          <a:xfrm>
            <a:off x="0" y="1981200"/>
            <a:ext cx="2318084" cy="2590800"/>
          </a:xfrm>
          <a:prstGeom prst="rect">
            <a:avLst/>
          </a:prstGeom>
        </p:spPr>
      </p:pic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5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rcRect l="10101" r="10101" b="15254"/>
          <a:stretch>
            <a:fillRect/>
          </a:stretch>
        </p:blipFill>
        <p:spPr>
          <a:xfrm>
            <a:off x="2286000" y="1981200"/>
            <a:ext cx="2286000" cy="259556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The lesser known disciples..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James son of </a:t>
            </a:r>
            <a:r>
              <a:rPr lang="en-US" sz="2000" dirty="0" err="1" smtClean="0">
                <a:latin typeface="Georgia" pitchFamily="18" charset="0"/>
              </a:rPr>
              <a:t>Alphaeus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4800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Judas </a:t>
            </a:r>
            <a:r>
              <a:rPr lang="en-US" sz="2000" dirty="0" err="1" smtClean="0">
                <a:latin typeface="Georgia" pitchFamily="18" charset="0"/>
              </a:rPr>
              <a:t>Lebbeus</a:t>
            </a:r>
            <a:r>
              <a:rPr lang="en-US" sz="2000" dirty="0" smtClean="0">
                <a:latin typeface="Georgia" pitchFamily="18" charset="0"/>
              </a:rPr>
              <a:t> (Thaddeus)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Simon </a:t>
            </a:r>
            <a:r>
              <a:rPr lang="en-US" sz="2000" dirty="0" err="1" smtClean="0">
                <a:latin typeface="Georgia" pitchFamily="18" charset="0"/>
              </a:rPr>
              <a:t>Zelotes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19" name="Picture 18" descr="James son of Alphaeu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1000" y="1752600"/>
            <a:ext cx="2790825" cy="2819400"/>
          </a:xfrm>
          <a:prstGeom prst="rect">
            <a:avLst/>
          </a:prstGeom>
        </p:spPr>
      </p:pic>
      <p:pic>
        <p:nvPicPr>
          <p:cNvPr id="20" name="Picture 19" descr="Judas (Thaddeus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24200" y="1752600"/>
            <a:ext cx="2779314" cy="2819400"/>
          </a:xfrm>
          <a:prstGeom prst="rect">
            <a:avLst/>
          </a:prstGeom>
        </p:spPr>
      </p:pic>
      <p:pic>
        <p:nvPicPr>
          <p:cNvPr id="21" name="Picture 20" descr="Simon the Cananea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91200" y="1752600"/>
            <a:ext cx="2781299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udas Iscarito background right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752600"/>
            <a:ext cx="2590800" cy="3962400"/>
          </a:xfrm>
          <a:prstGeom prst="rect">
            <a:avLst/>
          </a:prstGeom>
        </p:spPr>
      </p:pic>
      <p:pic>
        <p:nvPicPr>
          <p:cNvPr id="4" name="Picture 3" descr="Judas Iscari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9158" y="1752600"/>
            <a:ext cx="3924842" cy="3962400"/>
          </a:xfrm>
          <a:prstGeom prst="rect">
            <a:avLst/>
          </a:prstGeom>
        </p:spPr>
      </p:pic>
      <p:pic>
        <p:nvPicPr>
          <p:cNvPr id="8" name="Picture 7" descr="Judas text background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7912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Judas Iscariot..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3810000"/>
          </a:xfrm>
        </p:spPr>
        <p:txBody>
          <a:bodyPr/>
          <a:lstStyle/>
          <a:p>
            <a:r>
              <a:rPr lang="en-US" dirty="0" smtClean="0"/>
              <a:t>His name means “Jehovah leads”</a:t>
            </a:r>
          </a:p>
          <a:p>
            <a:r>
              <a:rPr lang="en-US" dirty="0" smtClean="0"/>
              <a:t>Iscariot = from </a:t>
            </a:r>
            <a:r>
              <a:rPr lang="en-US" dirty="0" err="1" smtClean="0"/>
              <a:t>Kerioth</a:t>
            </a:r>
            <a:r>
              <a:rPr lang="en-US" dirty="0" smtClean="0"/>
              <a:t> in Judea</a:t>
            </a:r>
          </a:p>
          <a:p>
            <a:r>
              <a:rPr lang="en-US" dirty="0" smtClean="0"/>
              <a:t>John 6:70-71 chosen but a devil</a:t>
            </a:r>
          </a:p>
          <a:p>
            <a:r>
              <a:rPr lang="en-US" dirty="0" smtClean="0"/>
              <a:t>Was he a pawn or of his own will?</a:t>
            </a:r>
          </a:p>
          <a:p>
            <a:pPr lvl="1"/>
            <a:r>
              <a:rPr lang="en-US" dirty="0" smtClean="0"/>
              <a:t>Psalm 41:9</a:t>
            </a:r>
          </a:p>
          <a:p>
            <a:pPr lvl="1"/>
            <a:r>
              <a:rPr lang="en-US" dirty="0" smtClean="0"/>
              <a:t>Zech 11:12-13</a:t>
            </a:r>
          </a:p>
          <a:p>
            <a:pPr lvl="1"/>
            <a:r>
              <a:rPr lang="en-US" dirty="0" smtClean="0"/>
              <a:t>Matt 26:14-25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Judas text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39791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Sin deceived Judas..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6934200" cy="37338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How it all began.. John 12:4-6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“he had the money box..took from it”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If he had known what it would lead to?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Sin seems innocent at first..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Adam taking the fruit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Cain’s jealousy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David’s love affair</a:t>
            </a:r>
          </a:p>
          <a:p>
            <a:pPr lvl="1">
              <a:lnSpc>
                <a:spcPts val="3000"/>
              </a:lnSpc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Sin will take you farther than you want to go..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udas text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39791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Sin did not let him escape..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6858000" cy="3810000"/>
          </a:xfrm>
        </p:spPr>
        <p:txBody>
          <a:bodyPr/>
          <a:lstStyle/>
          <a:p>
            <a:r>
              <a:rPr lang="en-US" dirty="0" smtClean="0"/>
              <a:t>Matt 27:3-5 filled with remorse</a:t>
            </a:r>
          </a:p>
          <a:p>
            <a:pPr lvl="1"/>
            <a:r>
              <a:rPr lang="en-US" dirty="0" smtClean="0"/>
              <a:t>Led him to hang himself</a:t>
            </a:r>
          </a:p>
          <a:p>
            <a:r>
              <a:rPr lang="en-US" dirty="0" smtClean="0"/>
              <a:t>Sin leaves you with no way out</a:t>
            </a:r>
          </a:p>
          <a:p>
            <a:r>
              <a:rPr lang="en-US" dirty="0" smtClean="0"/>
              <a:t>He fooled some of the disciples, but knew he couldn’t fool God..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udas text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397912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Sin left him all alone..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7391400" cy="3810000"/>
          </a:xfrm>
        </p:spPr>
        <p:txBody>
          <a:bodyPr/>
          <a:lstStyle/>
          <a:p>
            <a:r>
              <a:rPr lang="en-US" dirty="0" smtClean="0"/>
              <a:t>He had many encouraging him..</a:t>
            </a:r>
          </a:p>
          <a:p>
            <a:r>
              <a:rPr lang="en-US" dirty="0" smtClean="0"/>
              <a:t>He had many with him in Gethsemane..</a:t>
            </a:r>
          </a:p>
          <a:p>
            <a:r>
              <a:rPr lang="en-US" dirty="0" smtClean="0"/>
              <a:t>When they led Jesus away, he realized..</a:t>
            </a:r>
          </a:p>
          <a:p>
            <a:r>
              <a:rPr lang="en-US" dirty="0" smtClean="0"/>
              <a:t>Beware of “friends” who encourage you in evil.. Proverbs 1:10-15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udas text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397912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> Sin wouldn’t let him take it back..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7391400" cy="3810000"/>
          </a:xfrm>
        </p:spPr>
        <p:txBody>
          <a:bodyPr/>
          <a:lstStyle/>
          <a:p>
            <a:r>
              <a:rPr lang="en-US" dirty="0" smtClean="0"/>
              <a:t>He tried to take the money back..</a:t>
            </a:r>
            <a:endParaRPr lang="en-US" dirty="0"/>
          </a:p>
          <a:p>
            <a:pPr lvl="1"/>
            <a:r>
              <a:rPr lang="en-US" dirty="0" smtClean="0"/>
              <a:t>“I have betrayed an innocent man”</a:t>
            </a:r>
          </a:p>
          <a:p>
            <a:r>
              <a:rPr lang="en-US" dirty="0" smtClean="0"/>
              <a:t>Some things you can’t undo</a:t>
            </a:r>
          </a:p>
          <a:p>
            <a:r>
              <a:rPr lang="en-US" dirty="0" smtClean="0"/>
              <a:t>Have to live with consequences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6684</TotalTime>
  <Words>385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Judas Iscariot the Betrayer</vt:lpstr>
      <vt:lpstr>First group led by Peter..</vt:lpstr>
      <vt:lpstr>Second group led by Philip..</vt:lpstr>
      <vt:lpstr>The lesser known disciples..</vt:lpstr>
      <vt:lpstr>Judas Iscariot..</vt:lpstr>
      <vt:lpstr>1  Sin deceived Judas..</vt:lpstr>
      <vt:lpstr>2 Sin did not let him escape..</vt:lpstr>
      <vt:lpstr>3  Sin left him all alone..</vt:lpstr>
      <vt:lpstr>4  Sin wouldn’t let him take it back..</vt:lpstr>
      <vt:lpstr>Sin is a lie from the father of lies..</vt:lpstr>
      <vt:lpstr>A better way out..</vt:lpstr>
      <vt:lpstr>Judas Iscariot the Betrayer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178</cp:revision>
  <dcterms:created xsi:type="dcterms:W3CDTF">2015-10-04T04:19:18Z</dcterms:created>
  <dcterms:modified xsi:type="dcterms:W3CDTF">2017-09-20T15:58:18Z</dcterms:modified>
</cp:coreProperties>
</file>