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5"/>
  </p:notesMasterIdLst>
  <p:sldIdLst>
    <p:sldId id="273" r:id="rId3"/>
    <p:sldId id="281" r:id="rId4"/>
    <p:sldId id="288" r:id="rId5"/>
    <p:sldId id="287" r:id="rId6"/>
    <p:sldId id="289" r:id="rId7"/>
    <p:sldId id="277" r:id="rId8"/>
    <p:sldId id="278" r:id="rId9"/>
    <p:sldId id="279" r:id="rId10"/>
    <p:sldId id="290" r:id="rId11"/>
    <p:sldId id="291" r:id="rId12"/>
    <p:sldId id="29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652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20" name="Picture 19" descr="Philip background left.jpg"/>
          <p:cNvPicPr>
            <a:picLocks noChangeAspect="1"/>
          </p:cNvPicPr>
          <p:nvPr userDrawn="1"/>
        </p:nvPicPr>
        <p:blipFill>
          <a:blip r:embed="rId16" cstate="print">
            <a:lum bright="-2000"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14" name="Picture 13" descr="Philip.jpg"/>
          <p:cNvPicPr>
            <a:picLocks noChangeAspect="1"/>
          </p:cNvPicPr>
          <p:nvPr userDrawn="1"/>
        </p:nvPicPr>
        <p:blipFill>
          <a:blip r:embed="rId17" cstate="print">
            <a:lum/>
          </a:blip>
          <a:srcRect l="3445" r="6890"/>
          <a:stretch>
            <a:fillRect/>
          </a:stretch>
        </p:blipFill>
        <p:spPr>
          <a:xfrm>
            <a:off x="5802170" y="1752600"/>
            <a:ext cx="334183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rcRect b="30423"/>
          <a:stretch>
            <a:fillRect/>
          </a:stretch>
        </p:blipFill>
        <p:spPr>
          <a:xfrm>
            <a:off x="4495800" y="1676399"/>
            <a:ext cx="4648200" cy="396240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Nathanael the Guileless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1:43-49</a:t>
            </a:r>
            <a:endParaRPr lang="en-US" dirty="0"/>
          </a:p>
        </p:txBody>
      </p:sp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7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 His Eager Faith..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6248400" cy="3810000"/>
          </a:xfrm>
        </p:spPr>
        <p:txBody>
          <a:bodyPr/>
          <a:lstStyle/>
          <a:p>
            <a:r>
              <a:rPr lang="en-US" b="1" dirty="0" smtClean="0"/>
              <a:t>John 1:50-51</a:t>
            </a:r>
            <a:r>
              <a:rPr lang="en-US" dirty="0" smtClean="0"/>
              <a:t> Jesus said, “You </a:t>
            </a:r>
            <a:r>
              <a:rPr lang="en-US" dirty="0" err="1" smtClean="0"/>
              <a:t>believebecause</a:t>
            </a:r>
            <a:r>
              <a:rPr lang="en-US" dirty="0" smtClean="0"/>
              <a:t> I told you I saw you under the fig tree. You will see greater things than that.” </a:t>
            </a:r>
            <a:r>
              <a:rPr lang="en-US" b="1" dirty="0" smtClean="0"/>
              <a:t>51</a:t>
            </a:r>
            <a:r>
              <a:rPr lang="en-US" dirty="0" smtClean="0"/>
              <a:t> He then added, “Very truly I tell </a:t>
            </a:r>
            <a:r>
              <a:rPr lang="en-US" dirty="0" err="1" smtClean="0"/>
              <a:t>you,youwill</a:t>
            </a:r>
            <a:r>
              <a:rPr lang="en-US" dirty="0" smtClean="0"/>
              <a:t> see ‘heaven open, and the angels of God ascending and descending on the Son of Man.”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rcRect b="30423"/>
          <a:stretch>
            <a:fillRect/>
          </a:stretch>
        </p:blipFill>
        <p:spPr>
          <a:xfrm>
            <a:off x="4495800" y="1676399"/>
            <a:ext cx="4648200" cy="396240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Nathanael the Guileless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1:43-49</a:t>
            </a:r>
            <a:endParaRPr lang="en-US" dirty="0"/>
          </a:p>
        </p:txBody>
      </p:sp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7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572000" y="1676400"/>
            <a:ext cx="45720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7" cstate="print"/>
          <a:srcRect t="53333"/>
          <a:stretch>
            <a:fillRect/>
          </a:stretch>
        </p:blipFill>
        <p:spPr>
          <a:xfrm>
            <a:off x="0" y="1676400"/>
            <a:ext cx="9144000" cy="3962399"/>
          </a:xfrm>
          <a:prstGeom prst="rect">
            <a:avLst/>
          </a:prstGeom>
        </p:spPr>
      </p:pic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8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First group led by Peter..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First true followers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John the Beloved Disciple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Philip.. Leader of Second Group</a:t>
            </a:r>
            <a:endParaRPr lang="en-US" dirty="0"/>
          </a:p>
        </p:txBody>
      </p:sp>
      <p:pic>
        <p:nvPicPr>
          <p:cNvPr id="6" name="Content Placeholder 5" descr="Philip maste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-1" y="1752600"/>
            <a:ext cx="9201584" cy="3962400"/>
          </a:xfrm>
        </p:spPr>
      </p:pic>
      <p:pic>
        <p:nvPicPr>
          <p:cNvPr id="7" name="Picture 6" descr="Philip the Analyzer m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44000" cy="3977640"/>
          </a:xfrm>
          <a:prstGeom prst="rect">
            <a:avLst/>
          </a:prstGeom>
        </p:spPr>
      </p:pic>
      <p:sp>
        <p:nvSpPr>
          <p:cNvPr id="8" name="Subtitle 6"/>
          <p:cNvSpPr txBox="1">
            <a:spLocks/>
          </p:cNvSpPr>
          <p:nvPr/>
        </p:nvSpPr>
        <p:spPr>
          <a:xfrm>
            <a:off x="990600" y="5791200"/>
            <a:ext cx="7239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Natural  t</a:t>
            </a:r>
            <a:r>
              <a:rPr lang="en-US" sz="2900" noProof="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endencies</a:t>
            </a: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900" noProof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Jesus saw</a:t>
            </a:r>
            <a:r>
              <a:rPr lang="en-US" sz="290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..</a:t>
            </a: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Nathanael’s name..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Nathanael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Bartholomew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590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“gift of God”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2590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“bar-</a:t>
            </a:r>
            <a:r>
              <a:rPr lang="en-US" sz="3200" dirty="0" err="1" smtClean="0">
                <a:solidFill>
                  <a:schemeClr val="bg1"/>
                </a:solidFill>
                <a:latin typeface="Georgia" pitchFamily="18" charset="0"/>
              </a:rPr>
              <a:t>Tolmai</a:t>
            </a:r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”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33600" y="312420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312420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38862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Gospel of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John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3886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All four lists of apostles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6" name="Subtitle 6"/>
          <p:cNvSpPr txBox="1">
            <a:spLocks/>
          </p:cNvSpPr>
          <p:nvPr/>
        </p:nvSpPr>
        <p:spPr>
          <a:xfrm>
            <a:off x="1371600" y="5791200"/>
            <a:ext cx="6400800" cy="762000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From Cana of Galilee (John 21:2)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1:43-45..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" y="1905000"/>
            <a:ext cx="5791200" cy="3657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43</a:t>
            </a:r>
            <a:r>
              <a:rPr lang="en-US" dirty="0" smtClean="0"/>
              <a:t> The following day Jesus wanted to go to Galilee, and He found Philip and said to him, "Follow Me." </a:t>
            </a:r>
            <a:r>
              <a:rPr lang="en-US" b="1" dirty="0" smtClean="0"/>
              <a:t>44</a:t>
            </a:r>
            <a:r>
              <a:rPr lang="en-US" dirty="0" smtClean="0"/>
              <a:t> Now Philip was from Bethsaida, the city of Andrew and Peter. </a:t>
            </a:r>
          </a:p>
          <a:p>
            <a:r>
              <a:rPr lang="en-US" b="1" dirty="0" smtClean="0"/>
              <a:t>45</a:t>
            </a:r>
            <a:r>
              <a:rPr lang="en-US" dirty="0" smtClean="0"/>
              <a:t> Philip found Nathanael and said to him, "We have found Him of whom Moses in the law, and also the prophets, wrote--Jesus of Nazareth, the son of Joseph." </a:t>
            </a:r>
          </a:p>
          <a:p>
            <a:endParaRPr lang="en-US" dirty="0"/>
          </a:p>
        </p:txBody>
      </p:sp>
      <p:sp>
        <p:nvSpPr>
          <p:cNvPr id="18" name="Subtitle 6"/>
          <p:cNvSpPr txBox="1">
            <a:spLocks/>
          </p:cNvSpPr>
          <p:nvPr/>
        </p:nvSpPr>
        <p:spPr>
          <a:xfrm>
            <a:off x="1371600" y="5791200"/>
            <a:ext cx="6400800" cy="762000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Philip and Nathanael were friends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His Love of Scripture..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6324600" cy="3733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John 1:45.. "We have found Him of whom Moses in the law, and also the prophets, wrote--Jesus of Nazareth, the son of Joseph." 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Students of the OT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 seeker after divine truth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Searching for the Messiah</a:t>
            </a:r>
          </a:p>
          <a:p>
            <a:pPr lvl="1">
              <a:lnSpc>
                <a:spcPts val="3000"/>
              </a:lnSpc>
              <a:buNone/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Philip knew Nathanael’s scriptural view..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His Natural 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858000" cy="3810000"/>
          </a:xfrm>
        </p:spPr>
        <p:txBody>
          <a:bodyPr/>
          <a:lstStyle/>
          <a:p>
            <a:r>
              <a:rPr lang="en-US" dirty="0" smtClean="0"/>
              <a:t>John 1:46 “Nazareth! Can anything good come from there?” Nathanael asked. “Come and see,” said Philip.</a:t>
            </a:r>
          </a:p>
          <a:p>
            <a:pPr lvl="1"/>
            <a:r>
              <a:rPr lang="en-US" dirty="0" smtClean="0"/>
              <a:t> His contempt for Nazareth</a:t>
            </a:r>
          </a:p>
          <a:p>
            <a:pPr lvl="1"/>
            <a:r>
              <a:rPr lang="en-US" dirty="0" smtClean="0"/>
              <a:t> Prejudice caused many to reject Jesus</a:t>
            </a:r>
          </a:p>
          <a:p>
            <a:pPr lvl="1"/>
            <a:r>
              <a:rPr lang="en-US" dirty="0" smtClean="0"/>
              <a:t> Prejudice based on emotion, not facts</a:t>
            </a:r>
          </a:p>
          <a:p>
            <a:endParaRPr lang="en-US" dirty="0" smtClean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Nathanael was spiritual but also human..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His Sincerity..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6553200" cy="3810000"/>
          </a:xfrm>
        </p:spPr>
        <p:txBody>
          <a:bodyPr/>
          <a:lstStyle/>
          <a:p>
            <a:r>
              <a:rPr lang="en-US" b="1" dirty="0" smtClean="0"/>
              <a:t>John 1:47</a:t>
            </a:r>
            <a:r>
              <a:rPr lang="en-US" dirty="0" smtClean="0"/>
              <a:t> When Jesus saw Nathanael approaching, he said of him, “Here truly is an Israelite in whom there is no deceit.” </a:t>
            </a:r>
          </a:p>
          <a:p>
            <a:pPr lvl="1"/>
            <a:r>
              <a:rPr lang="en-US" dirty="0" smtClean="0"/>
              <a:t>A true Israelite – Rom 2:28-29</a:t>
            </a:r>
          </a:p>
          <a:p>
            <a:pPr lvl="1"/>
            <a:r>
              <a:rPr lang="en-US" dirty="0" smtClean="0"/>
              <a:t>Not inwardly hypocritical</a:t>
            </a:r>
          </a:p>
          <a:p>
            <a:pPr lvl="1"/>
            <a:r>
              <a:rPr lang="en-US" dirty="0" smtClean="0"/>
              <a:t>A true disciple – John 8:31-32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holomew master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998" t="688" r="998" b="2295"/>
          <a:stretch>
            <a:fillRect/>
          </a:stretch>
        </p:blipFill>
        <p:spPr>
          <a:xfrm>
            <a:off x="0" y="1752601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 His Eager Faith..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6553200" cy="3810000"/>
          </a:xfrm>
        </p:spPr>
        <p:txBody>
          <a:bodyPr/>
          <a:lstStyle/>
          <a:p>
            <a:r>
              <a:rPr lang="en-US" b="1" dirty="0" smtClean="0"/>
              <a:t>John 1:48-49</a:t>
            </a:r>
            <a:r>
              <a:rPr lang="en-US" dirty="0" smtClean="0"/>
              <a:t> “How do you know me?” Nathanael asked. Jesus answered, “I saw you while you were still under the fig tree before Philip called you.” </a:t>
            </a:r>
            <a:r>
              <a:rPr lang="en-US" b="1" dirty="0" smtClean="0"/>
              <a:t>49</a:t>
            </a:r>
            <a:r>
              <a:rPr lang="en-US" dirty="0" smtClean="0"/>
              <a:t> Then Nathanael declared, “Rabbi, you are the Son of God; you are the king of Israel.”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437</Words>
  <Application>Microsoft Office PowerPoint</Application>
  <PresentationFormat>On-screen Show (4:3)</PresentationFormat>
  <Paragraphs>50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Nathanael the Guileless</vt:lpstr>
      <vt:lpstr>First group led by Peter..</vt:lpstr>
      <vt:lpstr>Philip.. Leader of Second Group</vt:lpstr>
      <vt:lpstr>Nathanael’s name..</vt:lpstr>
      <vt:lpstr>John 1:43-45..</vt:lpstr>
      <vt:lpstr>1  His Love of Scripture..</vt:lpstr>
      <vt:lpstr>2  His Natural Prejudice</vt:lpstr>
      <vt:lpstr>3  His Sincerity..</vt:lpstr>
      <vt:lpstr>4  His Eager Faith..</vt:lpstr>
      <vt:lpstr>4  His Eager Faith..</vt:lpstr>
      <vt:lpstr>Nathanael the Guileless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168</cp:revision>
  <dcterms:created xsi:type="dcterms:W3CDTF">2015-10-04T04:19:18Z</dcterms:created>
  <dcterms:modified xsi:type="dcterms:W3CDTF">2017-09-20T15:37:13Z</dcterms:modified>
</cp:coreProperties>
</file>