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73" r:id="rId2"/>
    <p:sldId id="274" r:id="rId3"/>
    <p:sldId id="275" r:id="rId4"/>
    <p:sldId id="276" r:id="rId5"/>
    <p:sldId id="277" r:id="rId6"/>
    <p:sldId id="278" r:id="rId7"/>
    <p:sldId id="279" r:id="rId8"/>
    <p:sldId id="280" r:id="rId9"/>
    <p:sldId id="281" r:id="rId10"/>
    <p:sldId id="282" r:id="rId11"/>
    <p:sldId id="283" r:id="rId12"/>
    <p:sldId id="284" r:id="rId13"/>
    <p:sldId id="285" r:id="rId14"/>
    <p:sldId id="28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21900"/>
    <a:srgbClr val="140A00"/>
    <a:srgbClr val="3E1F00"/>
    <a:srgbClr val="663300"/>
    <a:srgbClr val="FFDD71"/>
    <a:srgbClr val="FFCF37"/>
    <a:srgbClr val="FFD961"/>
    <a:srgbClr val="BCB48A"/>
    <a:srgbClr val="B1A777"/>
    <a:srgbClr val="B9B08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7353" autoAdjust="0"/>
    <p:restoredTop sz="94569" autoAdjust="0"/>
  </p:normalViewPr>
  <p:slideViewPr>
    <p:cSldViewPr>
      <p:cViewPr varScale="1">
        <p:scale>
          <a:sx n="66" d="100"/>
          <a:sy n="66" d="100"/>
        </p:scale>
        <p:origin x="-1188" y="-96"/>
      </p:cViewPr>
      <p:guideLst>
        <p:guide orient="horz" pos="2160"/>
        <p:guide pos="2880"/>
      </p:guideLst>
    </p:cSldViewPr>
  </p:slideViewPr>
  <p:outlineViewPr>
    <p:cViewPr>
      <p:scale>
        <a:sx n="33" d="100"/>
        <a:sy n="33" d="100"/>
      </p:scale>
      <p:origin x="0" y="5490"/>
    </p:cViewPr>
  </p:outlin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38E981-28F5-479C-B752-E9E7FAEC94EB}" type="datetimeFigureOut">
              <a:rPr lang="en-US" smtClean="0"/>
              <a:pPr/>
              <a:t>10/13/2017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3A00E0-DD7C-485A-8D6D-375C8D8D9C1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3A00E0-DD7C-485A-8D6D-375C8D8D9C17}"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3A00E0-DD7C-485A-8D6D-375C8D8D9C17}"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09600" y="533400"/>
            <a:ext cx="7772400" cy="1066800"/>
          </a:xfrm>
        </p:spPr>
        <p:txBody>
          <a:bodyPr>
            <a:normAutofit/>
          </a:bodyPr>
          <a:lstStyle>
            <a:lvl1pPr algn="ctr">
              <a:defRPr sz="4800"/>
            </a:lvl1pPr>
          </a:lstStyle>
          <a:p>
            <a:r>
              <a:rPr lang="en-US" dirty="0" smtClean="0"/>
              <a:t>Master title style</a:t>
            </a:r>
            <a:endParaRPr lang="en-US" dirty="0"/>
          </a:p>
        </p:txBody>
      </p:sp>
      <p:sp>
        <p:nvSpPr>
          <p:cNvPr id="3" name="Subtitle 2"/>
          <p:cNvSpPr>
            <a:spLocks noGrp="1"/>
          </p:cNvSpPr>
          <p:nvPr>
            <p:ph type="subTitle" idx="1" hasCustomPrompt="1"/>
          </p:nvPr>
        </p:nvSpPr>
        <p:spPr>
          <a:xfrm>
            <a:off x="1447800" y="5791200"/>
            <a:ext cx="6400800" cy="762000"/>
          </a:xfrm>
        </p:spPr>
        <p:txBody>
          <a:bodyPr anchor="ctr">
            <a:normAutofit/>
          </a:bodyPr>
          <a:lstStyle>
            <a:lvl1pPr marL="0" indent="0" algn="ctr">
              <a:buNone/>
              <a:defRPr sz="3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5181600" cy="1143000"/>
          </a:xfrm>
        </p:spPr>
        <p:txBody>
          <a:bodyPr>
            <a:noAutofit/>
          </a:bodyPr>
          <a:lstStyle>
            <a:lvl1pPr>
              <a:defRPr sz="3200"/>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lvl1pPr>
              <a:defRPr sz="3000"/>
            </a:lvl1pPr>
            <a:lvl2pPr>
              <a:defRPr sz="2600"/>
            </a:lvl2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dark-blue-background 02.jpg"/>
          <p:cNvPicPr>
            <a:picLocks noChangeAspect="1"/>
          </p:cNvPicPr>
          <p:nvPr userDrawn="1"/>
        </p:nvPicPr>
        <p:blipFill>
          <a:blip r:embed="rId9" cstate="print">
            <a:lum bright="-45000" contrast="10000"/>
          </a:blip>
          <a:srcRect r="14845" b="18000"/>
          <a:stretch>
            <a:fillRect/>
          </a:stretch>
        </p:blipFill>
        <p:spPr>
          <a:xfrm>
            <a:off x="-2" y="0"/>
            <a:ext cx="9144002" cy="6858000"/>
          </a:xfrm>
          <a:prstGeom prst="rect">
            <a:avLst/>
          </a:prstGeom>
        </p:spPr>
      </p:pic>
      <p:pic>
        <p:nvPicPr>
          <p:cNvPr id="10" name="Picture 9" descr="mundo-telestial.jpg"/>
          <p:cNvPicPr>
            <a:picLocks noChangeAspect="1"/>
          </p:cNvPicPr>
          <p:nvPr userDrawn="1"/>
        </p:nvPicPr>
        <p:blipFill>
          <a:blip r:embed="rId10" cstate="print"/>
          <a:stretch>
            <a:fillRect/>
          </a:stretch>
        </p:blipFill>
        <p:spPr>
          <a:xfrm>
            <a:off x="0" y="571500"/>
            <a:ext cx="9144000" cy="5715000"/>
          </a:xfrm>
          <a:prstGeom prst="rect">
            <a:avLst/>
          </a:prstGeom>
        </p:spPr>
      </p:pic>
      <p:sp>
        <p:nvSpPr>
          <p:cNvPr id="15" name="Rectangle 14"/>
          <p:cNvSpPr/>
          <p:nvPr userDrawn="1"/>
        </p:nvSpPr>
        <p:spPr>
          <a:xfrm>
            <a:off x="0" y="0"/>
            <a:ext cx="9144000" cy="6096000"/>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381000" y="1752600"/>
            <a:ext cx="8458200" cy="4267200"/>
          </a:xfrm>
          <a:prstGeom prst="rect">
            <a:avLst/>
          </a:prstGeom>
          <a:noFill/>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Placeholder 1"/>
          <p:cNvSpPr>
            <a:spLocks noGrp="1"/>
          </p:cNvSpPr>
          <p:nvPr>
            <p:ph type="title"/>
          </p:nvPr>
        </p:nvSpPr>
        <p:spPr>
          <a:xfrm>
            <a:off x="457200" y="274638"/>
            <a:ext cx="5029200" cy="1143000"/>
          </a:xfrm>
          <a:prstGeom prst="rect">
            <a:avLst/>
          </a:prstGeom>
        </p:spPr>
        <p:txBody>
          <a:bodyPr vert="horz" lIns="91440" tIns="45720" rIns="91440" bIns="45720" rtlCol="0" anchor="ctr">
            <a:normAutofit/>
          </a:bodyPr>
          <a:lstStyle/>
          <a:p>
            <a:r>
              <a:rPr lang="en-US" dirty="0" smtClean="0"/>
              <a:t>Master title style</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xStyles>
    <p:titleStyle>
      <a:lvl1pPr algn="l" defTabSz="914400" rtl="0" eaLnBrk="1" latinLnBrk="0" hangingPunct="1">
        <a:spcBef>
          <a:spcPct val="0"/>
        </a:spcBef>
        <a:buNone/>
        <a:defRPr sz="3800" kern="1200">
          <a:solidFill>
            <a:srgbClr val="FFC000"/>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1pPr>
    </p:titleStyle>
    <p:bodyStyle>
      <a:lvl1pPr marL="342900" indent="-342900" algn="l" defTabSz="914400" rtl="0" eaLnBrk="1" latinLnBrk="0" hangingPunct="1">
        <a:spcBef>
          <a:spcPct val="20000"/>
        </a:spcBef>
        <a:buFont typeface="Arial" pitchFamily="34" charset="0"/>
        <a:buChar char="•"/>
        <a:defRPr sz="34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1pPr>
      <a:lvl2pPr marL="742950" indent="-285750" algn="l" defTabSz="914400" rtl="0" eaLnBrk="1" latinLnBrk="0" hangingPunct="1">
        <a:spcBef>
          <a:spcPct val="20000"/>
        </a:spcBef>
        <a:buFont typeface="Arial" pitchFamily="34" charset="0"/>
        <a:buChar char="–"/>
        <a:defRPr sz="28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2pPr>
      <a:lvl3pPr marL="1143000" indent="-228600" algn="l" defTabSz="914400" rtl="0" eaLnBrk="1" latinLnBrk="0" hangingPunct="1">
        <a:spcBef>
          <a:spcPct val="20000"/>
        </a:spcBef>
        <a:buFont typeface="Arial" pitchFamily="34" charset="0"/>
        <a:buChar char="•"/>
        <a:defRPr sz="24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3pPr>
      <a:lvl4pPr marL="1600200" indent="-228600" algn="l" defTabSz="914400" rtl="0" eaLnBrk="1" latinLnBrk="0" hangingPunct="1">
        <a:spcBef>
          <a:spcPct val="20000"/>
        </a:spcBef>
        <a:buFont typeface="Arial" pitchFamily="34" charset="0"/>
        <a:buChar char="–"/>
        <a:defRPr sz="20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4pPr>
      <a:lvl5pPr marL="2057400" indent="-228600" algn="l" defTabSz="914400" rtl="0" eaLnBrk="1" latinLnBrk="0" hangingPunct="1">
        <a:spcBef>
          <a:spcPct val="20000"/>
        </a:spcBef>
        <a:buFont typeface="Arial" pitchFamily="34" charset="0"/>
        <a:buChar char="»"/>
        <a:defRPr sz="20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ark-blue-background 02.jpg"/>
          <p:cNvPicPr>
            <a:picLocks noChangeAspect="1"/>
          </p:cNvPicPr>
          <p:nvPr/>
        </p:nvPicPr>
        <p:blipFill>
          <a:blip r:embed="rId3" cstate="print">
            <a:lum bright="-35000" contrast="10000"/>
          </a:blip>
          <a:srcRect r="14845" b="18000"/>
          <a:stretch>
            <a:fillRect/>
          </a:stretch>
        </p:blipFill>
        <p:spPr>
          <a:xfrm>
            <a:off x="-2" y="0"/>
            <a:ext cx="9144002" cy="6858000"/>
          </a:xfrm>
          <a:prstGeom prst="rect">
            <a:avLst/>
          </a:prstGeom>
        </p:spPr>
      </p:pic>
      <p:pic>
        <p:nvPicPr>
          <p:cNvPr id="10" name="Picture 9" descr="mundo-telestial.jpg"/>
          <p:cNvPicPr>
            <a:picLocks noChangeAspect="1"/>
          </p:cNvPicPr>
          <p:nvPr/>
        </p:nvPicPr>
        <p:blipFill>
          <a:blip r:embed="rId4" cstate="print">
            <a:lum bright="-10000" contrast="10000"/>
          </a:blip>
          <a:stretch>
            <a:fillRect/>
          </a:stretch>
        </p:blipFill>
        <p:spPr>
          <a:xfrm>
            <a:off x="0" y="571500"/>
            <a:ext cx="9144000" cy="5715000"/>
          </a:xfrm>
          <a:prstGeom prst="rect">
            <a:avLst/>
          </a:prstGeom>
        </p:spPr>
      </p:pic>
      <p:sp>
        <p:nvSpPr>
          <p:cNvPr id="6" name="Title 5"/>
          <p:cNvSpPr>
            <a:spLocks noGrp="1"/>
          </p:cNvSpPr>
          <p:nvPr>
            <p:ph type="ctrTitle"/>
          </p:nvPr>
        </p:nvSpPr>
        <p:spPr>
          <a:xfrm>
            <a:off x="685800" y="304800"/>
            <a:ext cx="7772400" cy="1066800"/>
          </a:xfrm>
        </p:spPr>
        <p:txBody>
          <a:bodyPr>
            <a:normAutofit/>
          </a:bodyPr>
          <a:lstStyle/>
          <a:p>
            <a:r>
              <a:rPr lang="en-US" sz="4400" dirty="0" smtClean="0"/>
              <a:t>God and Salvation</a:t>
            </a:r>
            <a:endParaRPr lang="en-US" sz="4400" dirty="0"/>
          </a:p>
        </p:txBody>
      </p:sp>
      <p:sp>
        <p:nvSpPr>
          <p:cNvPr id="7" name="Subtitle 6"/>
          <p:cNvSpPr>
            <a:spLocks noGrp="1"/>
          </p:cNvSpPr>
          <p:nvPr>
            <p:ph type="subTitle" idx="1"/>
          </p:nvPr>
        </p:nvSpPr>
        <p:spPr>
          <a:xfrm>
            <a:off x="1371600" y="5791200"/>
            <a:ext cx="6400800" cy="762000"/>
          </a:xfrm>
        </p:spPr>
        <p:txBody>
          <a:bodyPr/>
          <a:lstStyle/>
          <a:p>
            <a:r>
              <a:rPr lang="en-US" dirty="0" smtClean="0"/>
              <a:t>1 Timothy 2:1-6</a:t>
            </a:r>
            <a:endParaRPr lang="en-US" dirty="0"/>
          </a:p>
        </p:txBody>
      </p:sp>
      <p:sp>
        <p:nvSpPr>
          <p:cNvPr id="11" name="TextBox 10"/>
          <p:cNvSpPr txBox="1"/>
          <p:nvPr/>
        </p:nvSpPr>
        <p:spPr>
          <a:xfrm>
            <a:off x="1524000" y="4724400"/>
            <a:ext cx="6705600" cy="1107996"/>
          </a:xfrm>
          <a:prstGeom prst="rect">
            <a:avLst/>
          </a:prstGeom>
          <a:noFill/>
        </p:spPr>
        <p:txBody>
          <a:bodyPr wrap="square" rtlCol="0">
            <a:spAutoFit/>
          </a:bodyPr>
          <a:lstStyle/>
          <a:p>
            <a:r>
              <a:rPr lang="en-US" sz="2200" dirty="0" smtClean="0">
                <a:solidFill>
                  <a:schemeClr val="bg1"/>
                </a:solidFill>
                <a:latin typeface="Georgia" pitchFamily="18" charset="0"/>
              </a:rPr>
              <a:t>1 Tim 2:3-4 For this is good and acceptable in the sight of God our Savior,  who desires all men to be saved and to come to the knowledge of the truth.</a:t>
            </a:r>
            <a:endParaRPr lang="en-US" sz="2200" dirty="0">
              <a:solidFill>
                <a:schemeClr val="bg1"/>
              </a:solidFill>
              <a:latin typeface="Georgia"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172200" cy="1143000"/>
          </a:xfrm>
        </p:spPr>
        <p:txBody>
          <a:bodyPr/>
          <a:lstStyle/>
          <a:p>
            <a:r>
              <a:rPr lang="en-US" dirty="0" smtClean="0"/>
              <a:t>God’s desire and provision..</a:t>
            </a:r>
            <a:endParaRPr lang="en-US" dirty="0"/>
          </a:p>
        </p:txBody>
      </p:sp>
      <p:sp>
        <p:nvSpPr>
          <p:cNvPr id="3" name="Content Placeholder 2"/>
          <p:cNvSpPr>
            <a:spLocks noGrp="1"/>
          </p:cNvSpPr>
          <p:nvPr>
            <p:ph idx="1"/>
          </p:nvPr>
        </p:nvSpPr>
        <p:spPr>
          <a:xfrm>
            <a:off x="228600" y="1752600"/>
            <a:ext cx="8686800" cy="4267200"/>
          </a:xfrm>
        </p:spPr>
        <p:txBody>
          <a:bodyPr/>
          <a:lstStyle/>
          <a:p>
            <a:pPr>
              <a:lnSpc>
                <a:spcPts val="2800"/>
              </a:lnSpc>
            </a:pPr>
            <a:r>
              <a:rPr lang="en-US" sz="2800" b="1" dirty="0" smtClean="0"/>
              <a:t>3</a:t>
            </a:r>
            <a:r>
              <a:rPr lang="en-US" sz="2800" dirty="0" smtClean="0"/>
              <a:t> For this is good and acceptable in the sight of God our Savior, </a:t>
            </a:r>
            <a:r>
              <a:rPr lang="en-US" sz="2800" b="1" dirty="0" smtClean="0"/>
              <a:t>4</a:t>
            </a:r>
            <a:r>
              <a:rPr lang="en-US" sz="2800" dirty="0" smtClean="0"/>
              <a:t> who </a:t>
            </a:r>
            <a:r>
              <a:rPr lang="en-US" sz="2800" dirty="0" smtClean="0">
                <a:solidFill>
                  <a:srgbClr val="FFC000"/>
                </a:solidFill>
              </a:rPr>
              <a:t>desires </a:t>
            </a:r>
            <a:r>
              <a:rPr lang="en-US" sz="2800" u="sng" dirty="0" smtClean="0">
                <a:solidFill>
                  <a:srgbClr val="FFC000"/>
                </a:solidFill>
              </a:rPr>
              <a:t>all men </a:t>
            </a:r>
            <a:r>
              <a:rPr lang="en-US" sz="2800" dirty="0" smtClean="0">
                <a:solidFill>
                  <a:srgbClr val="FFC000"/>
                </a:solidFill>
              </a:rPr>
              <a:t>to be saved </a:t>
            </a:r>
            <a:r>
              <a:rPr lang="en-US" sz="2800" dirty="0" smtClean="0"/>
              <a:t>and to come to the </a:t>
            </a:r>
            <a:r>
              <a:rPr lang="en-US" sz="2800" dirty="0" smtClean="0">
                <a:solidFill>
                  <a:srgbClr val="FFC000"/>
                </a:solidFill>
              </a:rPr>
              <a:t>knowledge of the truth</a:t>
            </a:r>
            <a:r>
              <a:rPr lang="en-US" sz="2800" dirty="0" smtClean="0"/>
              <a:t>. </a:t>
            </a:r>
            <a:r>
              <a:rPr lang="en-US" sz="2800" b="1" dirty="0" smtClean="0"/>
              <a:t>5</a:t>
            </a:r>
            <a:r>
              <a:rPr lang="en-US" sz="2800" dirty="0" smtClean="0"/>
              <a:t> For there is </a:t>
            </a:r>
            <a:r>
              <a:rPr lang="en-US" sz="2800" u="sng" dirty="0" smtClean="0"/>
              <a:t>one God </a:t>
            </a:r>
            <a:r>
              <a:rPr lang="en-US" sz="2800" dirty="0" smtClean="0"/>
              <a:t>and </a:t>
            </a:r>
            <a:r>
              <a:rPr lang="en-US" sz="2800" u="sng" dirty="0" smtClean="0"/>
              <a:t>one Mediator </a:t>
            </a:r>
            <a:r>
              <a:rPr lang="en-US" sz="2800" dirty="0" smtClean="0"/>
              <a:t>between God and men, the Man Christ Jesus, </a:t>
            </a:r>
            <a:r>
              <a:rPr lang="en-US" sz="2800" b="1" dirty="0" smtClean="0"/>
              <a:t>6</a:t>
            </a:r>
            <a:r>
              <a:rPr lang="en-US" sz="2800" dirty="0" smtClean="0"/>
              <a:t> who gave Himself </a:t>
            </a:r>
            <a:r>
              <a:rPr lang="en-US" sz="2800" u="sng" dirty="0" smtClean="0"/>
              <a:t>a ransom for all</a:t>
            </a:r>
            <a:r>
              <a:rPr lang="en-US" sz="2800" dirty="0" smtClean="0"/>
              <a:t>, to be testified in due time..</a:t>
            </a:r>
          </a:p>
          <a:p>
            <a:pPr>
              <a:lnSpc>
                <a:spcPts val="2800"/>
              </a:lnSpc>
            </a:pPr>
            <a:endParaRPr lang="en-US"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 all are saved..</a:t>
            </a:r>
            <a:endParaRPr lang="en-US" dirty="0"/>
          </a:p>
        </p:txBody>
      </p:sp>
      <p:sp>
        <p:nvSpPr>
          <p:cNvPr id="3" name="Content Placeholder 2"/>
          <p:cNvSpPr>
            <a:spLocks noGrp="1"/>
          </p:cNvSpPr>
          <p:nvPr>
            <p:ph idx="1"/>
          </p:nvPr>
        </p:nvSpPr>
        <p:spPr/>
        <p:txBody>
          <a:bodyPr>
            <a:normAutofit/>
          </a:bodyPr>
          <a:lstStyle/>
          <a:p>
            <a:pPr>
              <a:lnSpc>
                <a:spcPts val="2900"/>
              </a:lnSpc>
            </a:pPr>
            <a:r>
              <a:rPr lang="en-US" dirty="0" smtClean="0">
                <a:solidFill>
                  <a:srgbClr val="FFC000"/>
                </a:solidFill>
              </a:rPr>
              <a:t>2 Pet 3:9 </a:t>
            </a:r>
            <a:r>
              <a:rPr lang="en-US" dirty="0" smtClean="0"/>
              <a:t>The Lord is not slack concerning His promise, as some count slackness, but is longsuffering toward us, not willing that any should perish but that all should come to repentance. </a:t>
            </a:r>
          </a:p>
          <a:p>
            <a:pPr>
              <a:lnSpc>
                <a:spcPts val="2900"/>
              </a:lnSpc>
            </a:pPr>
            <a:r>
              <a:rPr lang="en-US" dirty="0" smtClean="0">
                <a:solidFill>
                  <a:srgbClr val="FFC000"/>
                </a:solidFill>
              </a:rPr>
              <a:t>John 8:32 </a:t>
            </a:r>
            <a:r>
              <a:rPr lang="en-US" dirty="0" smtClean="0"/>
              <a:t>And you shall know the truth, and the truth shall make you free."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God’s grace is to repentant and believing sinners..</a:t>
            </a:r>
            <a:endParaRPr lang="en-US" dirty="0"/>
          </a:p>
        </p:txBody>
      </p:sp>
      <p:sp>
        <p:nvSpPr>
          <p:cNvPr id="3" name="Content Placeholder 2"/>
          <p:cNvSpPr>
            <a:spLocks noGrp="1"/>
          </p:cNvSpPr>
          <p:nvPr>
            <p:ph idx="1"/>
          </p:nvPr>
        </p:nvSpPr>
        <p:spPr/>
        <p:txBody>
          <a:bodyPr>
            <a:normAutofit/>
          </a:bodyPr>
          <a:lstStyle/>
          <a:p>
            <a:pPr>
              <a:lnSpc>
                <a:spcPts val="3000"/>
              </a:lnSpc>
            </a:pPr>
            <a:r>
              <a:rPr lang="en-US" dirty="0" smtClean="0">
                <a:solidFill>
                  <a:srgbClr val="FFC000"/>
                </a:solidFill>
              </a:rPr>
              <a:t>Ezek 18:20-23 </a:t>
            </a:r>
            <a:r>
              <a:rPr lang="en-US" dirty="0" smtClean="0"/>
              <a:t>The soul who sins shall die. The son shall not bear the guilt of the father, nor the father bear the guilt of the son. The righteousness of the righteous shall be upon himself, and the wickedness of the wicked shall be upon himself.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God’s grace is to repentant and believing sinners..</a:t>
            </a:r>
            <a:endParaRPr lang="en-US" dirty="0"/>
          </a:p>
        </p:txBody>
      </p:sp>
      <p:sp>
        <p:nvSpPr>
          <p:cNvPr id="3" name="Content Placeholder 2"/>
          <p:cNvSpPr>
            <a:spLocks noGrp="1"/>
          </p:cNvSpPr>
          <p:nvPr>
            <p:ph idx="1"/>
          </p:nvPr>
        </p:nvSpPr>
        <p:spPr/>
        <p:txBody>
          <a:bodyPr>
            <a:normAutofit/>
          </a:bodyPr>
          <a:lstStyle/>
          <a:p>
            <a:pPr>
              <a:lnSpc>
                <a:spcPts val="2700"/>
              </a:lnSpc>
            </a:pPr>
            <a:r>
              <a:rPr lang="en-US" sz="2900" b="1" dirty="0" smtClean="0"/>
              <a:t>21</a:t>
            </a:r>
            <a:r>
              <a:rPr lang="en-US" sz="2900" dirty="0" smtClean="0"/>
              <a:t> "But if a wicked man turns from all his sins which he has committed, keeps all My statutes, and does what is lawful and right, he shall surely live; he shall not die. </a:t>
            </a:r>
            <a:r>
              <a:rPr lang="en-US" sz="2900" b="1" dirty="0" smtClean="0"/>
              <a:t>22</a:t>
            </a:r>
            <a:r>
              <a:rPr lang="en-US" sz="2900" dirty="0" smtClean="0"/>
              <a:t> None of the transgressions which he has committed shall be remembered against him; because of the righteousness which he has done, he shall live. </a:t>
            </a:r>
            <a:r>
              <a:rPr lang="en-US" sz="2900" b="1" dirty="0" smtClean="0"/>
              <a:t>23</a:t>
            </a:r>
            <a:r>
              <a:rPr lang="en-US" sz="2900" dirty="0" smtClean="0"/>
              <a:t> Do I have any pleasure at all that the wicked should die?" says the Lord God, "and not that he should turn from his ways and live? </a:t>
            </a:r>
            <a:endParaRPr lang="en-US" sz="29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ark-blue-background 02.jpg"/>
          <p:cNvPicPr>
            <a:picLocks noChangeAspect="1"/>
          </p:cNvPicPr>
          <p:nvPr/>
        </p:nvPicPr>
        <p:blipFill>
          <a:blip r:embed="rId3" cstate="print">
            <a:lum bright="-35000" contrast="10000"/>
          </a:blip>
          <a:srcRect r="14845" b="18000"/>
          <a:stretch>
            <a:fillRect/>
          </a:stretch>
        </p:blipFill>
        <p:spPr>
          <a:xfrm>
            <a:off x="-2" y="0"/>
            <a:ext cx="9144002" cy="6858000"/>
          </a:xfrm>
          <a:prstGeom prst="rect">
            <a:avLst/>
          </a:prstGeom>
        </p:spPr>
      </p:pic>
      <p:pic>
        <p:nvPicPr>
          <p:cNvPr id="10" name="Picture 9" descr="mundo-telestial.jpg"/>
          <p:cNvPicPr>
            <a:picLocks noChangeAspect="1"/>
          </p:cNvPicPr>
          <p:nvPr/>
        </p:nvPicPr>
        <p:blipFill>
          <a:blip r:embed="rId4" cstate="print">
            <a:lum bright="-10000" contrast="10000"/>
          </a:blip>
          <a:stretch>
            <a:fillRect/>
          </a:stretch>
        </p:blipFill>
        <p:spPr>
          <a:xfrm>
            <a:off x="0" y="571500"/>
            <a:ext cx="9144000" cy="5715000"/>
          </a:xfrm>
          <a:prstGeom prst="rect">
            <a:avLst/>
          </a:prstGeom>
        </p:spPr>
      </p:pic>
      <p:sp>
        <p:nvSpPr>
          <p:cNvPr id="6" name="Title 5"/>
          <p:cNvSpPr>
            <a:spLocks noGrp="1"/>
          </p:cNvSpPr>
          <p:nvPr>
            <p:ph type="ctrTitle"/>
          </p:nvPr>
        </p:nvSpPr>
        <p:spPr>
          <a:xfrm>
            <a:off x="685800" y="304800"/>
            <a:ext cx="7772400" cy="1066800"/>
          </a:xfrm>
        </p:spPr>
        <p:txBody>
          <a:bodyPr>
            <a:normAutofit/>
          </a:bodyPr>
          <a:lstStyle/>
          <a:p>
            <a:r>
              <a:rPr lang="en-US" sz="4400" dirty="0" smtClean="0"/>
              <a:t>God and Salvation</a:t>
            </a:r>
            <a:endParaRPr lang="en-US" sz="4400" dirty="0"/>
          </a:p>
        </p:txBody>
      </p:sp>
      <p:sp>
        <p:nvSpPr>
          <p:cNvPr id="7" name="Subtitle 6"/>
          <p:cNvSpPr>
            <a:spLocks noGrp="1"/>
          </p:cNvSpPr>
          <p:nvPr>
            <p:ph type="subTitle" idx="1"/>
          </p:nvPr>
        </p:nvSpPr>
        <p:spPr>
          <a:xfrm>
            <a:off x="1371600" y="5791200"/>
            <a:ext cx="6400800" cy="762000"/>
          </a:xfrm>
        </p:spPr>
        <p:txBody>
          <a:bodyPr/>
          <a:lstStyle/>
          <a:p>
            <a:r>
              <a:rPr lang="en-US" dirty="0" smtClean="0"/>
              <a:t>1 Timothy 2:1-6</a:t>
            </a:r>
            <a:endParaRPr lang="en-US" dirty="0"/>
          </a:p>
        </p:txBody>
      </p:sp>
      <p:sp>
        <p:nvSpPr>
          <p:cNvPr id="11" name="TextBox 10"/>
          <p:cNvSpPr txBox="1"/>
          <p:nvPr/>
        </p:nvSpPr>
        <p:spPr>
          <a:xfrm>
            <a:off x="1524000" y="4724400"/>
            <a:ext cx="6705600" cy="1107996"/>
          </a:xfrm>
          <a:prstGeom prst="rect">
            <a:avLst/>
          </a:prstGeom>
          <a:noFill/>
        </p:spPr>
        <p:txBody>
          <a:bodyPr wrap="square" rtlCol="0">
            <a:spAutoFit/>
          </a:bodyPr>
          <a:lstStyle/>
          <a:p>
            <a:r>
              <a:rPr lang="en-US" sz="2200" dirty="0" smtClean="0">
                <a:solidFill>
                  <a:schemeClr val="bg1"/>
                </a:solidFill>
                <a:latin typeface="Georgia" pitchFamily="18" charset="0"/>
              </a:rPr>
              <a:t>1 Tim 2:3-4 For this is good and acceptable in the sight of God our Savior,  who desires all men to be saved and to come to the knowledge of the truth.</a:t>
            </a:r>
            <a:endParaRPr lang="en-US" sz="2200" dirty="0">
              <a:solidFill>
                <a:schemeClr val="bg1"/>
              </a:solidFill>
              <a:latin typeface="Georgia"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God’s eternal purpose..</a:t>
            </a:r>
            <a:endParaRPr lang="en-US" dirty="0"/>
          </a:p>
        </p:txBody>
      </p:sp>
      <p:sp>
        <p:nvSpPr>
          <p:cNvPr id="3" name="Content Placeholder 2"/>
          <p:cNvSpPr>
            <a:spLocks noGrp="1"/>
          </p:cNvSpPr>
          <p:nvPr>
            <p:ph idx="1"/>
          </p:nvPr>
        </p:nvSpPr>
        <p:spPr/>
        <p:txBody>
          <a:bodyPr>
            <a:normAutofit/>
          </a:bodyPr>
          <a:lstStyle/>
          <a:p>
            <a:pPr>
              <a:lnSpc>
                <a:spcPts val="2800"/>
              </a:lnSpc>
            </a:pPr>
            <a:r>
              <a:rPr lang="en-US" sz="2900" dirty="0" smtClean="0">
                <a:solidFill>
                  <a:srgbClr val="FFC000"/>
                </a:solidFill>
              </a:rPr>
              <a:t>Eph 3:10-11 </a:t>
            </a:r>
            <a:r>
              <a:rPr lang="en-US" sz="2900" dirty="0" smtClean="0"/>
              <a:t>now the manifold wisdom of God might be made known by the church to the principalities and powers in the heavenly places, </a:t>
            </a:r>
            <a:r>
              <a:rPr lang="en-US" sz="2900" b="1" dirty="0" smtClean="0"/>
              <a:t>11</a:t>
            </a:r>
            <a:r>
              <a:rPr lang="en-US" sz="2900" dirty="0" smtClean="0"/>
              <a:t> according to </a:t>
            </a:r>
            <a:r>
              <a:rPr lang="en-US" sz="2900" u="sng" dirty="0" smtClean="0"/>
              <a:t>the eternal purpose</a:t>
            </a:r>
            <a:r>
              <a:rPr lang="en-US" sz="2900" dirty="0" smtClean="0"/>
              <a:t> which He accomplished in Christ Jesus our Lord.. </a:t>
            </a:r>
          </a:p>
          <a:p>
            <a:pPr>
              <a:lnSpc>
                <a:spcPts val="2800"/>
              </a:lnSpc>
            </a:pPr>
            <a:r>
              <a:rPr lang="en-US" sz="2900" dirty="0" smtClean="0">
                <a:solidFill>
                  <a:srgbClr val="FFC000"/>
                </a:solidFill>
              </a:rPr>
              <a:t>1:4-5</a:t>
            </a:r>
            <a:r>
              <a:rPr lang="en-US" sz="2900" dirty="0" smtClean="0"/>
              <a:t> He chose us in Him </a:t>
            </a:r>
            <a:r>
              <a:rPr lang="en-US" sz="2900" u="sng" dirty="0" smtClean="0"/>
              <a:t>before the foundation of the world</a:t>
            </a:r>
            <a:r>
              <a:rPr lang="en-US" sz="2900" dirty="0" smtClean="0"/>
              <a:t>, that we should be holy and without blame before Him in love, </a:t>
            </a:r>
            <a:r>
              <a:rPr lang="en-US" sz="2900" b="1" dirty="0" smtClean="0"/>
              <a:t>5</a:t>
            </a:r>
            <a:r>
              <a:rPr lang="en-US" sz="2900" dirty="0" smtClean="0"/>
              <a:t> having predestined us to adoption as sons by Jesus Christ to Him-self, according to the good pleasure of His will..</a:t>
            </a:r>
          </a:p>
          <a:p>
            <a:pPr>
              <a:lnSpc>
                <a:spcPts val="2900"/>
              </a:lnSpc>
            </a:pPr>
            <a:endParaRPr lang="en-US" sz="2900"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n-the-beginning-god.jpg"/>
          <p:cNvPicPr>
            <a:picLocks noChangeAspect="1"/>
          </p:cNvPicPr>
          <p:nvPr/>
        </p:nvPicPr>
        <p:blipFill>
          <a:blip r:embed="rId2" cstate="print">
            <a:lum bright="-20000" contrast="10000"/>
          </a:blip>
          <a:srcRect l="7500" t="13333" r="7500"/>
          <a:stretch>
            <a:fillRect/>
          </a:stretch>
        </p:blipFill>
        <p:spPr>
          <a:xfrm>
            <a:off x="0" y="228600"/>
            <a:ext cx="9144000" cy="5749376"/>
          </a:xfrm>
          <a:prstGeom prst="rect">
            <a:avLst/>
          </a:prstGeom>
        </p:spPr>
      </p:pic>
      <p:sp>
        <p:nvSpPr>
          <p:cNvPr id="3" name="Title 2"/>
          <p:cNvSpPr>
            <a:spLocks noGrp="1"/>
          </p:cNvSpPr>
          <p:nvPr>
            <p:ph type="title"/>
          </p:nvPr>
        </p:nvSpPr>
        <p:spPr/>
        <p:txBody>
          <a:bodyPr/>
          <a:lstStyle/>
          <a:p>
            <a:r>
              <a:rPr lang="en-US" dirty="0" smtClean="0"/>
              <a:t>Intelligent design ..</a:t>
            </a:r>
            <a:endParaRPr lang="en-US" dirty="0"/>
          </a:p>
        </p:txBody>
      </p:sp>
      <p:sp>
        <p:nvSpPr>
          <p:cNvPr id="4" name="Content Placeholder 3"/>
          <p:cNvSpPr>
            <a:spLocks noGrp="1"/>
          </p:cNvSpPr>
          <p:nvPr>
            <p:ph idx="1"/>
          </p:nvPr>
        </p:nvSpPr>
        <p:spPr>
          <a:xfrm>
            <a:off x="457200" y="5257800"/>
            <a:ext cx="8458200" cy="1219200"/>
          </a:xfrm>
        </p:spPr>
        <p:txBody>
          <a:bodyPr/>
          <a:lstStyle/>
          <a:p>
            <a:r>
              <a:rPr lang="en-US" dirty="0" smtClean="0"/>
              <a:t>Genesis 1:1 In the beginning God created the heavens and the earth. </a:t>
            </a:r>
          </a:p>
          <a:p>
            <a:endParaRPr lang="en-US" dirty="0"/>
          </a:p>
        </p:txBody>
      </p:sp>
      <p:pic>
        <p:nvPicPr>
          <p:cNvPr id="5" name="Picture 2" descr="http://www.abercrombie.cc/calvimages/bible.gif"/>
          <p:cNvPicPr>
            <a:picLocks noChangeAspect="1" noChangeArrowheads="1"/>
          </p:cNvPicPr>
          <p:nvPr/>
        </p:nvPicPr>
        <p:blipFill>
          <a:blip r:embed="rId3" cstate="print"/>
          <a:srcRect/>
          <a:stretch>
            <a:fillRect/>
          </a:stretch>
        </p:blipFill>
        <p:spPr bwMode="auto">
          <a:xfrm>
            <a:off x="3429000" y="3962400"/>
            <a:ext cx="2237010" cy="133270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6172200" cy="1143000"/>
          </a:xfrm>
        </p:spPr>
        <p:txBody>
          <a:bodyPr/>
          <a:lstStyle/>
          <a:p>
            <a:r>
              <a:rPr lang="en-US" dirty="0" smtClean="0"/>
              <a:t>God created man for fellowship..</a:t>
            </a:r>
            <a:endParaRPr lang="en-US" dirty="0"/>
          </a:p>
        </p:txBody>
      </p:sp>
      <p:sp>
        <p:nvSpPr>
          <p:cNvPr id="5" name="Content Placeholder 4"/>
          <p:cNvSpPr>
            <a:spLocks noGrp="1"/>
          </p:cNvSpPr>
          <p:nvPr>
            <p:ph idx="1"/>
          </p:nvPr>
        </p:nvSpPr>
        <p:spPr>
          <a:xfrm>
            <a:off x="381000" y="1524000"/>
            <a:ext cx="8458200" cy="4267200"/>
          </a:xfrm>
        </p:spPr>
        <p:txBody>
          <a:bodyPr>
            <a:normAutofit/>
          </a:bodyPr>
          <a:lstStyle/>
          <a:p>
            <a:pPr>
              <a:lnSpc>
                <a:spcPts val="2800"/>
              </a:lnSpc>
            </a:pPr>
            <a:r>
              <a:rPr lang="en-US" dirty="0" smtClean="0">
                <a:solidFill>
                  <a:srgbClr val="FFC000"/>
                </a:solidFill>
              </a:rPr>
              <a:t>Genesis 1:27 </a:t>
            </a:r>
            <a:r>
              <a:rPr lang="en-US" dirty="0" smtClean="0"/>
              <a:t>So God created man in His own image; in the image of God He created him; male and female He created them. </a:t>
            </a:r>
          </a:p>
          <a:p>
            <a:pPr>
              <a:lnSpc>
                <a:spcPts val="2800"/>
              </a:lnSpc>
            </a:pPr>
            <a:r>
              <a:rPr lang="en-US" dirty="0" smtClean="0">
                <a:solidFill>
                  <a:srgbClr val="FFC000"/>
                </a:solidFill>
              </a:rPr>
              <a:t>Psalm 8:4-5 </a:t>
            </a:r>
            <a:r>
              <a:rPr lang="en-US" dirty="0" smtClean="0"/>
              <a:t>What is man that You are mindful of him, and the son of man that You visit him? </a:t>
            </a:r>
            <a:r>
              <a:rPr lang="en-US" b="1" dirty="0" smtClean="0"/>
              <a:t>5</a:t>
            </a:r>
            <a:r>
              <a:rPr lang="en-US" dirty="0" smtClean="0"/>
              <a:t> For You have made him a little lower than the angels, crowned him with glory and honor.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in separates us from God.jpg"/>
          <p:cNvPicPr>
            <a:picLocks noChangeAspect="1"/>
          </p:cNvPicPr>
          <p:nvPr/>
        </p:nvPicPr>
        <p:blipFill>
          <a:blip r:embed="rId2" cstate="print">
            <a:lum bright="-10000" contrast="10000"/>
          </a:blip>
          <a:stretch>
            <a:fillRect/>
          </a:stretch>
        </p:blipFill>
        <p:spPr>
          <a:xfrm>
            <a:off x="0" y="1676400"/>
            <a:ext cx="9144000" cy="4343400"/>
          </a:xfrm>
          <a:prstGeom prst="rect">
            <a:avLst/>
          </a:prstGeom>
        </p:spPr>
      </p:pic>
      <p:sp>
        <p:nvSpPr>
          <p:cNvPr id="5" name="Rectangle 4"/>
          <p:cNvSpPr/>
          <p:nvPr/>
        </p:nvSpPr>
        <p:spPr>
          <a:xfrm>
            <a:off x="0" y="1676400"/>
            <a:ext cx="9144000" cy="4343400"/>
          </a:xfrm>
          <a:prstGeom prst="rect">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457200" y="228600"/>
            <a:ext cx="5181600" cy="1143000"/>
          </a:xfrm>
        </p:spPr>
        <p:txBody>
          <a:bodyPr/>
          <a:lstStyle/>
          <a:p>
            <a:r>
              <a:rPr lang="en-US" dirty="0" smtClean="0"/>
              <a:t>Sin separates us..</a:t>
            </a:r>
            <a:endParaRPr lang="en-US" dirty="0"/>
          </a:p>
        </p:txBody>
      </p:sp>
      <p:sp>
        <p:nvSpPr>
          <p:cNvPr id="4" name="Content Placeholder 3"/>
          <p:cNvSpPr>
            <a:spLocks noGrp="1"/>
          </p:cNvSpPr>
          <p:nvPr>
            <p:ph idx="1"/>
          </p:nvPr>
        </p:nvSpPr>
        <p:spPr>
          <a:xfrm>
            <a:off x="381000" y="5105400"/>
            <a:ext cx="8458200" cy="1295400"/>
          </a:xfrm>
          <a:solidFill>
            <a:schemeClr val="tx1">
              <a:alpha val="40000"/>
            </a:schemeClr>
          </a:solidFill>
        </p:spPr>
        <p:txBody>
          <a:bodyPr>
            <a:normAutofit/>
          </a:bodyPr>
          <a:lstStyle/>
          <a:p>
            <a:pPr>
              <a:lnSpc>
                <a:spcPts val="2800"/>
              </a:lnSpc>
            </a:pPr>
            <a:r>
              <a:rPr lang="en-US" sz="2800" dirty="0" smtClean="0"/>
              <a:t>Romans 5:12 Therefore, just as through one man sin entered the world, and death through sin, and thus death spread to all men, because all sinned-- </a:t>
            </a:r>
            <a:endParaRPr lang="en-US"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God’s plan of redemption</a:t>
            </a:r>
            <a:endParaRPr lang="en-US" dirty="0"/>
          </a:p>
        </p:txBody>
      </p:sp>
      <p:sp>
        <p:nvSpPr>
          <p:cNvPr id="4" name="Content Placeholder 3"/>
          <p:cNvSpPr>
            <a:spLocks noGrp="1"/>
          </p:cNvSpPr>
          <p:nvPr>
            <p:ph idx="1"/>
          </p:nvPr>
        </p:nvSpPr>
        <p:spPr>
          <a:xfrm>
            <a:off x="381000" y="1600200"/>
            <a:ext cx="8458200" cy="4267200"/>
          </a:xfrm>
        </p:spPr>
        <p:txBody>
          <a:bodyPr>
            <a:normAutofit/>
          </a:bodyPr>
          <a:lstStyle/>
          <a:p>
            <a:pPr>
              <a:lnSpc>
                <a:spcPts val="2900"/>
              </a:lnSpc>
            </a:pPr>
            <a:r>
              <a:rPr lang="en-US" dirty="0" smtClean="0">
                <a:solidFill>
                  <a:srgbClr val="FFC000"/>
                </a:solidFill>
              </a:rPr>
              <a:t>1 Tim 2:4 </a:t>
            </a:r>
            <a:r>
              <a:rPr lang="en-US" dirty="0" smtClean="0"/>
              <a:t>who desires all men to be saved and to come to the knowledge of the truth..</a:t>
            </a:r>
          </a:p>
          <a:p>
            <a:pPr>
              <a:lnSpc>
                <a:spcPts val="2900"/>
              </a:lnSpc>
            </a:pPr>
            <a:r>
              <a:rPr lang="en-US" dirty="0" smtClean="0">
                <a:solidFill>
                  <a:srgbClr val="FFC000"/>
                </a:solidFill>
              </a:rPr>
              <a:t>2 </a:t>
            </a:r>
            <a:r>
              <a:rPr lang="en-US" dirty="0" err="1" smtClean="0">
                <a:solidFill>
                  <a:srgbClr val="FFC000"/>
                </a:solidFill>
              </a:rPr>
              <a:t>Cor</a:t>
            </a:r>
            <a:r>
              <a:rPr lang="en-US" dirty="0" smtClean="0">
                <a:solidFill>
                  <a:srgbClr val="FFC000"/>
                </a:solidFill>
              </a:rPr>
              <a:t> 5:18-20 </a:t>
            </a:r>
            <a:r>
              <a:rPr lang="en-US" dirty="0" smtClean="0"/>
              <a:t>all things are of God, who has reconciled us to Himself through Jesus Christ.. </a:t>
            </a:r>
            <a:r>
              <a:rPr lang="en-US" b="1" dirty="0" smtClean="0"/>
              <a:t>19</a:t>
            </a:r>
            <a:r>
              <a:rPr lang="en-US" dirty="0" smtClean="0"/>
              <a:t> God was in Christ reconciling the world to Himself, not imputing their trespasses to them</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ssolve">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629400" cy="1143000"/>
          </a:xfrm>
        </p:spPr>
        <p:txBody>
          <a:bodyPr/>
          <a:lstStyle/>
          <a:p>
            <a:r>
              <a:rPr lang="en-US" dirty="0" smtClean="0"/>
              <a:t>Why would God send His Son?</a:t>
            </a:r>
            <a:endParaRPr lang="en-US" dirty="0"/>
          </a:p>
        </p:txBody>
      </p:sp>
      <p:sp>
        <p:nvSpPr>
          <p:cNvPr id="3" name="Content Placeholder 2"/>
          <p:cNvSpPr>
            <a:spLocks noGrp="1"/>
          </p:cNvSpPr>
          <p:nvPr>
            <p:ph idx="1"/>
          </p:nvPr>
        </p:nvSpPr>
        <p:spPr>
          <a:xfrm>
            <a:off x="381000" y="1600200"/>
            <a:ext cx="8458200" cy="4267200"/>
          </a:xfrm>
        </p:spPr>
        <p:txBody>
          <a:bodyPr>
            <a:normAutofit/>
          </a:bodyPr>
          <a:lstStyle/>
          <a:p>
            <a:r>
              <a:rPr lang="en-US" sz="2800" dirty="0" smtClean="0">
                <a:solidFill>
                  <a:srgbClr val="FFC000"/>
                </a:solidFill>
              </a:rPr>
              <a:t>Eph 2:8-10</a:t>
            </a:r>
            <a:r>
              <a:rPr lang="en-US" sz="2800" dirty="0" smtClean="0"/>
              <a:t> For by grace you have been saved through faith, and that not of yourselves; it is the gift of God, </a:t>
            </a:r>
            <a:r>
              <a:rPr lang="en-US" sz="2800" b="1" dirty="0" smtClean="0"/>
              <a:t>9</a:t>
            </a:r>
            <a:r>
              <a:rPr lang="en-US" sz="2800" dirty="0" smtClean="0"/>
              <a:t> not of works, lest anyone should boast. </a:t>
            </a:r>
            <a:r>
              <a:rPr lang="en-US" sz="2800" b="1" dirty="0" smtClean="0"/>
              <a:t>10</a:t>
            </a:r>
            <a:r>
              <a:rPr lang="en-US" sz="2800" dirty="0" smtClean="0"/>
              <a:t> For we are His workmanship, created in Christ Jesus for good works, which God prepared beforehand that we should walk in them...</a:t>
            </a:r>
            <a:endParaRPr lang="en-US"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Motives for salvation..</a:t>
            </a:r>
            <a:endParaRPr lang="en-US" dirty="0"/>
          </a:p>
        </p:txBody>
      </p:sp>
      <p:sp>
        <p:nvSpPr>
          <p:cNvPr id="3" name="Content Placeholder 2"/>
          <p:cNvSpPr>
            <a:spLocks noGrp="1"/>
          </p:cNvSpPr>
          <p:nvPr>
            <p:ph idx="1"/>
          </p:nvPr>
        </p:nvSpPr>
        <p:spPr>
          <a:xfrm>
            <a:off x="228600" y="1752600"/>
            <a:ext cx="8763000" cy="4267200"/>
          </a:xfrm>
        </p:spPr>
        <p:txBody>
          <a:bodyPr/>
          <a:lstStyle/>
          <a:p>
            <a:pPr>
              <a:lnSpc>
                <a:spcPts val="2800"/>
              </a:lnSpc>
            </a:pPr>
            <a:r>
              <a:rPr lang="en-US" dirty="0" smtClean="0">
                <a:solidFill>
                  <a:srgbClr val="FFC000"/>
                </a:solidFill>
              </a:rPr>
              <a:t>John 3:16</a:t>
            </a:r>
            <a:r>
              <a:rPr lang="en-US" dirty="0" smtClean="0"/>
              <a:t> For God so loved the world that He gave His only begotten Son, that whoever believes in Him (</a:t>
            </a:r>
            <a:r>
              <a:rPr lang="en-US" dirty="0" smtClean="0">
                <a:solidFill>
                  <a:srgbClr val="FFC000"/>
                </a:solidFill>
              </a:rPr>
              <a:t>human response</a:t>
            </a:r>
            <a:r>
              <a:rPr lang="en-US" dirty="0" smtClean="0"/>
              <a:t>) should not perish but have everlasting life.</a:t>
            </a:r>
          </a:p>
          <a:p>
            <a:pPr>
              <a:lnSpc>
                <a:spcPts val="2800"/>
              </a:lnSpc>
            </a:pPr>
            <a:r>
              <a:rPr lang="en-US" dirty="0" smtClean="0">
                <a:solidFill>
                  <a:srgbClr val="FFC000"/>
                </a:solidFill>
              </a:rPr>
              <a:t>Romans 1:16 </a:t>
            </a:r>
            <a:r>
              <a:rPr lang="en-US" dirty="0" smtClean="0"/>
              <a:t>For I am not ashamed of the gospel of Christ, for it is the power of God to salvation for everyone who believes (</a:t>
            </a:r>
            <a:r>
              <a:rPr lang="en-US" dirty="0" smtClean="0">
                <a:solidFill>
                  <a:srgbClr val="FFC000"/>
                </a:solidFill>
              </a:rPr>
              <a:t>human response</a:t>
            </a:r>
            <a:r>
              <a:rPr lang="en-US" dirty="0" smtClean="0"/>
              <a:t>) for the Jew first and also for the Greek.</a:t>
            </a:r>
            <a:endParaRPr lang="en-US" dirty="0"/>
          </a:p>
        </p:txBody>
      </p:sp>
      <p:sp>
        <p:nvSpPr>
          <p:cNvPr id="4" name="Subtitle 6"/>
          <p:cNvSpPr txBox="1">
            <a:spLocks/>
          </p:cNvSpPr>
          <p:nvPr/>
        </p:nvSpPr>
        <p:spPr>
          <a:xfrm>
            <a:off x="609600" y="5791200"/>
            <a:ext cx="8001000" cy="762000"/>
          </a:xfrm>
          <a:prstGeom prst="rect">
            <a:avLst/>
          </a:prstGeom>
          <a:noFill/>
        </p:spPr>
        <p:txBody>
          <a:bodyPr vert="horz" lIns="91440" tIns="45720" rIns="91440" bIns="45720" rtlCol="0" anchor="ctr">
            <a:normAutofit/>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en-US" sz="3000" b="0" i="0" u="none" strike="noStrike" kern="1200" cap="none" spc="0" normalizeH="0" baseline="0" noProof="0" dirty="0" smtClean="0">
                <a:ln>
                  <a:noFill/>
                </a:ln>
                <a:solidFill>
                  <a:schemeClr val="bg1"/>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rPr>
              <a:t>God </a:t>
            </a:r>
            <a:r>
              <a:rPr kumimoji="0" lang="en-US" sz="3000" b="0" i="0" u="none" strike="noStrike" kern="1200" cap="none" spc="0" normalizeH="0" baseline="0" noProof="0" dirty="0" smtClean="0">
                <a:ln>
                  <a:noFill/>
                </a:ln>
                <a:solidFill>
                  <a:srgbClr val="FFC000"/>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rPr>
              <a:t>desires</a:t>
            </a:r>
            <a:r>
              <a:rPr kumimoji="0" lang="en-US" sz="3000" b="0" i="0" u="none" strike="noStrike" kern="1200" cap="none" spc="0" normalizeH="0" baseline="0" noProof="0" dirty="0" smtClean="0">
                <a:ln>
                  <a:noFill/>
                </a:ln>
                <a:solidFill>
                  <a:schemeClr val="bg1"/>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rPr>
              <a:t> a</a:t>
            </a:r>
            <a:r>
              <a:rPr kumimoji="0" lang="en-US" sz="3000" b="0" i="0" u="none" strike="noStrike" kern="1200" cap="none" spc="0" normalizeH="0" noProof="0" dirty="0" smtClean="0">
                <a:ln>
                  <a:noFill/>
                </a:ln>
                <a:solidFill>
                  <a:schemeClr val="bg1"/>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rPr>
              <a:t>nd has made salvation </a:t>
            </a:r>
            <a:r>
              <a:rPr kumimoji="0" lang="en-US" sz="3000" b="0" i="0" u="none" strike="noStrike" kern="1200" cap="none" spc="0" normalizeH="0" noProof="0" dirty="0" smtClean="0">
                <a:ln>
                  <a:noFill/>
                </a:ln>
                <a:solidFill>
                  <a:srgbClr val="FFC000"/>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rPr>
              <a:t>possible</a:t>
            </a:r>
            <a:endParaRPr kumimoji="0" lang="en-US" sz="3000" b="0" i="0" u="none" strike="noStrike" kern="1200" cap="none" spc="0" normalizeH="0" baseline="0" noProof="0" dirty="0">
              <a:ln>
                <a:noFill/>
              </a:ln>
              <a:solidFill>
                <a:srgbClr val="FFC000"/>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dissolv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172200" cy="1143000"/>
          </a:xfrm>
        </p:spPr>
        <p:txBody>
          <a:bodyPr/>
          <a:lstStyle/>
          <a:p>
            <a:r>
              <a:rPr lang="en-US" dirty="0" smtClean="0"/>
              <a:t>God’s desire and provision..</a:t>
            </a:r>
            <a:endParaRPr lang="en-US" dirty="0"/>
          </a:p>
        </p:txBody>
      </p:sp>
      <p:sp>
        <p:nvSpPr>
          <p:cNvPr id="3" name="Content Placeholder 2"/>
          <p:cNvSpPr>
            <a:spLocks noGrp="1"/>
          </p:cNvSpPr>
          <p:nvPr>
            <p:ph idx="1"/>
          </p:nvPr>
        </p:nvSpPr>
        <p:spPr/>
        <p:txBody>
          <a:bodyPr/>
          <a:lstStyle/>
          <a:p>
            <a:pPr>
              <a:lnSpc>
                <a:spcPts val="2800"/>
              </a:lnSpc>
            </a:pPr>
            <a:r>
              <a:rPr lang="en-US" sz="2900" dirty="0" smtClean="0">
                <a:solidFill>
                  <a:srgbClr val="FFC000"/>
                </a:solidFill>
              </a:rPr>
              <a:t>1 Tim 2:1-6 </a:t>
            </a:r>
            <a:r>
              <a:rPr lang="en-US" sz="2900" dirty="0" smtClean="0"/>
              <a:t>Therefore I exhort first of all that supplications, prayers, intercessions, and giving of thanks be made </a:t>
            </a:r>
            <a:r>
              <a:rPr lang="en-US" sz="2900" dirty="0" smtClean="0">
                <a:solidFill>
                  <a:srgbClr val="FFC000"/>
                </a:solidFill>
              </a:rPr>
              <a:t>for all men</a:t>
            </a:r>
            <a:r>
              <a:rPr lang="en-US" sz="2900" dirty="0" smtClean="0"/>
              <a:t>, </a:t>
            </a:r>
            <a:r>
              <a:rPr lang="en-US" sz="2900" b="1" dirty="0" smtClean="0"/>
              <a:t>2</a:t>
            </a:r>
            <a:r>
              <a:rPr lang="en-US" sz="2900" dirty="0" smtClean="0"/>
              <a:t> for kings and all who are in authority, that we may lead a quiet and peaceable life in all godliness and reverence</a:t>
            </a:r>
            <a:r>
              <a:rPr lang="en-US" dirty="0" smtClean="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2518</TotalTime>
  <Words>870</Words>
  <Application>Microsoft Office PowerPoint</Application>
  <PresentationFormat>On-screen Show (4:3)</PresentationFormat>
  <Paragraphs>38</Paragraphs>
  <Slides>14</Slides>
  <Notes>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God and Salvation</vt:lpstr>
      <vt:lpstr>God’s eternal purpose..</vt:lpstr>
      <vt:lpstr>Intelligent design ..</vt:lpstr>
      <vt:lpstr>God created man for fellowship..</vt:lpstr>
      <vt:lpstr>Sin separates us..</vt:lpstr>
      <vt:lpstr>God’s plan of redemption</vt:lpstr>
      <vt:lpstr>Why would God send His Son?</vt:lpstr>
      <vt:lpstr>Motives for salvation..</vt:lpstr>
      <vt:lpstr>God’s desire and provision..</vt:lpstr>
      <vt:lpstr>God’s desire and provision..</vt:lpstr>
      <vt:lpstr>Not all are saved..</vt:lpstr>
      <vt:lpstr>God’s grace is to repentant and believing sinners..</vt:lpstr>
      <vt:lpstr>God’s grace is to repentant and believing sinners..</vt:lpstr>
      <vt:lpstr>God and Salvation</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88</cp:revision>
  <dcterms:created xsi:type="dcterms:W3CDTF">2015-10-04T04:19:18Z</dcterms:created>
  <dcterms:modified xsi:type="dcterms:W3CDTF">2017-10-13T20:37:42Z</dcterms:modified>
</cp:coreProperties>
</file>