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3" r:id="rId11"/>
    <p:sldId id="28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10/13/2017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2" name="Picture 11" descr="lamb-sacrifice 02.jpg"/>
          <p:cNvPicPr>
            <a:picLocks noChangeAspect="1"/>
          </p:cNvPicPr>
          <p:nvPr userDrawn="1"/>
        </p:nvPicPr>
        <p:blipFill>
          <a:blip r:embed="rId10" cstate="print">
            <a:lum bright="-2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pic>
        <p:nvPicPr>
          <p:cNvPr id="14" name="Picture 13" descr="place head on animal 02.jpg"/>
          <p:cNvPicPr>
            <a:picLocks noChangeAspect="1"/>
          </p:cNvPicPr>
          <p:nvPr userDrawn="1"/>
        </p:nvPicPr>
        <p:blipFill>
          <a:blip r:embed="rId11" cstate="print">
            <a:lum bright="-10000" contrast="10000"/>
          </a:blip>
          <a:srcRect b="7423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3820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Sacrifice and Salvation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Leviticus 1:1-9</a:t>
            </a:r>
            <a:endParaRPr lang="en-US" dirty="0"/>
          </a:p>
        </p:txBody>
      </p:sp>
      <p:pic>
        <p:nvPicPr>
          <p:cNvPr id="8" name="Picture 7" descr="lamb-sacrifice 02.jpg"/>
          <p:cNvPicPr>
            <a:picLocks noChangeAspect="1"/>
          </p:cNvPicPr>
          <p:nvPr/>
        </p:nvPicPr>
        <p:blipFill>
          <a:blip r:embed="rId4" cstate="print">
            <a:lum bright="-25000" contrast="10000"/>
          </a:blip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  <p:pic>
        <p:nvPicPr>
          <p:cNvPr id="11" name="Picture 10" descr="place head on animal 02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rcRect b="7423"/>
          <a:stretch>
            <a:fillRect/>
          </a:stretch>
        </p:blipFill>
        <p:spPr>
          <a:xfrm>
            <a:off x="0" y="1524000"/>
            <a:ext cx="91440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Sacrifices instruct us..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someone sins, something has to die</a:t>
            </a:r>
          </a:p>
          <a:p>
            <a:r>
              <a:rPr lang="en-US" dirty="0" smtClean="0"/>
              <a:t>All their sacrifices could not do what Jesus’ one sacrifice has accomplished</a:t>
            </a:r>
          </a:p>
          <a:p>
            <a:r>
              <a:rPr lang="en-US" dirty="0" smtClean="0"/>
              <a:t>God requires specific obedience by faith</a:t>
            </a:r>
          </a:p>
          <a:p>
            <a:r>
              <a:rPr lang="en-US" dirty="0" smtClean="0"/>
              <a:t>Constant repetition means we must be careful not to lose appreciation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Sacrifice and Salvation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91200"/>
            <a:ext cx="6400800" cy="762000"/>
          </a:xfrm>
        </p:spPr>
        <p:txBody>
          <a:bodyPr/>
          <a:lstStyle/>
          <a:p>
            <a:r>
              <a:rPr lang="en-US" dirty="0" smtClean="0"/>
              <a:t>Leviticus 1:1-9</a:t>
            </a:r>
            <a:endParaRPr lang="en-US" dirty="0"/>
          </a:p>
        </p:txBody>
      </p:sp>
      <p:pic>
        <p:nvPicPr>
          <p:cNvPr id="8" name="Picture 7" descr="lamb-sacrifice 02.jpg"/>
          <p:cNvPicPr>
            <a:picLocks noChangeAspect="1"/>
          </p:cNvPicPr>
          <p:nvPr/>
        </p:nvPicPr>
        <p:blipFill>
          <a:blip r:embed="rId4" cstate="print">
            <a:lum bright="-25000" contrast="10000"/>
          </a:blip>
          <a:stretch>
            <a:fillRect/>
          </a:stretch>
        </p:blipFill>
        <p:spPr>
          <a:xfrm>
            <a:off x="0" y="1676400"/>
            <a:ext cx="9144000" cy="4038600"/>
          </a:xfrm>
          <a:prstGeom prst="rect">
            <a:avLst/>
          </a:prstGeom>
        </p:spPr>
      </p:pic>
      <p:pic>
        <p:nvPicPr>
          <p:cNvPr id="11" name="Picture 10" descr="place head on animal 02.jpg"/>
          <p:cNvPicPr>
            <a:picLocks noChangeAspect="1"/>
          </p:cNvPicPr>
          <p:nvPr/>
        </p:nvPicPr>
        <p:blipFill>
          <a:blip r:embed="rId5" cstate="print">
            <a:lum bright="-10000" contrast="10000"/>
          </a:blip>
          <a:srcRect b="7423"/>
          <a:stretch>
            <a:fillRect/>
          </a:stretch>
        </p:blipFill>
        <p:spPr>
          <a:xfrm>
            <a:off x="0" y="1524000"/>
            <a:ext cx="91440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Cain and Abel.jpg"/>
          <p:cNvPicPr>
            <a:picLocks noChangeAspect="1"/>
          </p:cNvPicPr>
          <p:nvPr/>
        </p:nvPicPr>
        <p:blipFill>
          <a:blip r:embed="rId2" cstate="print"/>
          <a:srcRect t="522"/>
          <a:stretch>
            <a:fillRect/>
          </a:stretch>
        </p:blipFill>
        <p:spPr>
          <a:xfrm>
            <a:off x="0" y="1699430"/>
            <a:ext cx="9144000" cy="439657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/>
          <a:lstStyle/>
          <a:p>
            <a:r>
              <a:rPr lang="en-US" dirty="0" smtClean="0"/>
              <a:t>Sacrifices from the beginning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Cain and Abel </a:t>
            </a:r>
          </a:p>
          <a:p>
            <a:r>
              <a:rPr lang="en-US" dirty="0" smtClean="0"/>
              <a:t>Abraham</a:t>
            </a:r>
          </a:p>
          <a:p>
            <a:r>
              <a:rPr lang="en-US" dirty="0" smtClean="0"/>
              <a:t>Isaac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bernacle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t="18081" b="10978"/>
          <a:stretch>
            <a:fillRect/>
          </a:stretch>
        </p:blipFill>
        <p:spPr>
          <a:xfrm>
            <a:off x="0" y="1676400"/>
            <a:ext cx="9144000" cy="442019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Mosaic Law..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Law  </a:t>
            </a:r>
            <a:r>
              <a:rPr lang="en-US" dirty="0" err="1" smtClean="0"/>
              <a:t>Exod</a:t>
            </a:r>
            <a:r>
              <a:rPr lang="en-US" dirty="0" smtClean="0"/>
              <a:t> 20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Tabernacle</a:t>
            </a:r>
          </a:p>
          <a:p>
            <a:pPr>
              <a:lnSpc>
                <a:spcPts val="3000"/>
              </a:lnSpc>
            </a:pPr>
            <a:r>
              <a:rPr lang="en-US" dirty="0" err="1" smtClean="0"/>
              <a:t>Levitical</a:t>
            </a:r>
            <a:r>
              <a:rPr lang="en-US" dirty="0" smtClean="0"/>
              <a:t> system</a:t>
            </a:r>
          </a:p>
          <a:p>
            <a:pPr>
              <a:lnSpc>
                <a:spcPts val="3000"/>
              </a:lnSpc>
            </a:pPr>
            <a:r>
              <a:rPr lang="en-US" dirty="0" smtClean="0"/>
              <a:t>Why important?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Rom 15:4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Hebrews 8:5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Heb 9:9; 10:1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Sin means something must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6:23 wages of sin is death</a:t>
            </a:r>
          </a:p>
          <a:p>
            <a:r>
              <a:rPr lang="en-US" dirty="0" smtClean="0"/>
              <a:t>Separated from “LIFE”</a:t>
            </a:r>
          </a:p>
          <a:p>
            <a:pPr lvl="1"/>
            <a:r>
              <a:rPr lang="en-US" dirty="0" smtClean="0"/>
              <a:t>John 11:25 Jesus is source of life</a:t>
            </a:r>
          </a:p>
          <a:p>
            <a:pPr lvl="1"/>
            <a:r>
              <a:rPr lang="en-US" dirty="0" smtClean="0"/>
              <a:t>John 1:4-5 </a:t>
            </a:r>
          </a:p>
          <a:p>
            <a:pPr lvl="1"/>
            <a:r>
              <a:rPr lang="en-US" dirty="0" smtClean="0"/>
              <a:t>Isaiah 59:1-2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342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Sin means something must die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all deserved to die</a:t>
            </a:r>
          </a:p>
          <a:p>
            <a:r>
              <a:rPr lang="en-US" dirty="0" smtClean="0"/>
              <a:t>God allowed a substitute </a:t>
            </a:r>
          </a:p>
          <a:p>
            <a:pPr lvl="1"/>
            <a:r>
              <a:rPr lang="en-US" dirty="0" smtClean="0"/>
              <a:t>Leviticus 1:4-5</a:t>
            </a:r>
          </a:p>
          <a:p>
            <a:pPr lvl="1"/>
            <a:r>
              <a:rPr lang="en-US" dirty="0" smtClean="0"/>
              <a:t>Lev 4:4-5, 13, 22, 35</a:t>
            </a:r>
          </a:p>
          <a:p>
            <a:pPr lvl="1"/>
            <a:r>
              <a:rPr lang="en-US" dirty="0" smtClean="0"/>
              <a:t>Lay hand on head of animal</a:t>
            </a:r>
          </a:p>
          <a:p>
            <a:pPr lvl="1"/>
            <a:r>
              <a:rPr lang="en-US" dirty="0" smtClean="0"/>
              <a:t>Isaiah 53:3-7 Christ bore our sins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umblr_nihniiutlN1rmagk1o1_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600200"/>
            <a:ext cx="9144000" cy="4419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1143000"/>
          </a:xfrm>
        </p:spPr>
        <p:txBody>
          <a:bodyPr/>
          <a:lstStyle/>
          <a:p>
            <a:r>
              <a:rPr lang="en-US" sz="4800" dirty="0" smtClean="0">
                <a:solidFill>
                  <a:srgbClr val="FF0000"/>
                </a:solidFill>
              </a:rPr>
              <a:t>1 </a:t>
            </a:r>
            <a:r>
              <a:rPr lang="en-US" dirty="0" smtClean="0"/>
              <a:t> Sin means something must die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2 </a:t>
            </a:r>
            <a:r>
              <a:rPr lang="en-US" dirty="0" smtClean="0"/>
              <a:t>The power of the blood of Jesus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Thousands of sacrifices offered</a:t>
            </a:r>
          </a:p>
          <a:p>
            <a:r>
              <a:rPr lang="en-US" dirty="0" smtClean="0"/>
              <a:t>2-3 million Israelites</a:t>
            </a:r>
          </a:p>
          <a:p>
            <a:r>
              <a:rPr lang="en-US" dirty="0" smtClean="0"/>
              <a:t>1400 years daily </a:t>
            </a:r>
          </a:p>
          <a:p>
            <a:r>
              <a:rPr lang="en-US" dirty="0" smtClean="0"/>
              <a:t>Heb 10:3-4 reminder every year</a:t>
            </a:r>
          </a:p>
          <a:p>
            <a:r>
              <a:rPr lang="en-US" dirty="0" smtClean="0"/>
              <a:t>Incentive for us .. Heb 10:26-31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3 </a:t>
            </a:r>
            <a:r>
              <a:rPr lang="en-US" dirty="0" smtClean="0"/>
              <a:t>Obedience is very specific..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 4:4-13 notice the detail</a:t>
            </a:r>
          </a:p>
          <a:p>
            <a:r>
              <a:rPr lang="en-US" dirty="0" smtClean="0"/>
              <a:t>Different kinds of sacrifice</a:t>
            </a:r>
          </a:p>
          <a:p>
            <a:r>
              <a:rPr lang="en-US" dirty="0" smtClean="0"/>
              <a:t>Atonement based on obedience</a:t>
            </a:r>
          </a:p>
          <a:p>
            <a:r>
              <a:rPr lang="en-US" dirty="0" smtClean="0"/>
              <a:t>Lev 22 only the best allowed</a:t>
            </a:r>
          </a:p>
          <a:p>
            <a:r>
              <a:rPr lang="en-US" dirty="0" smtClean="0"/>
              <a:t>Lev 10 </a:t>
            </a:r>
            <a:r>
              <a:rPr lang="en-US" dirty="0" err="1" smtClean="0"/>
              <a:t>Nadab</a:t>
            </a:r>
            <a:r>
              <a:rPr lang="en-US" dirty="0" smtClean="0"/>
              <a:t> and </a:t>
            </a:r>
            <a:r>
              <a:rPr lang="en-US" dirty="0" err="1" smtClean="0"/>
              <a:t>Abihu</a:t>
            </a:r>
            <a:r>
              <a:rPr lang="en-US" dirty="0" smtClean="0"/>
              <a:t> an example</a:t>
            </a:r>
          </a:p>
          <a:p>
            <a:r>
              <a:rPr lang="en-US" dirty="0" smtClean="0"/>
              <a:t>Rom 12:1-2  a living sacrifice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/>
          <a:lstStyle/>
          <a:p>
            <a:r>
              <a:rPr lang="en-US" sz="4400" dirty="0" smtClean="0">
                <a:solidFill>
                  <a:srgbClr val="FF0000"/>
                </a:solidFill>
              </a:rPr>
              <a:t>4 </a:t>
            </a:r>
            <a:r>
              <a:rPr lang="en-US" dirty="0" smtClean="0"/>
              <a:t>Don’t be weary of repetition..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000" dirty="0" smtClean="0"/>
              <a:t>Isa 1:10-15</a:t>
            </a:r>
          </a:p>
          <a:p>
            <a:r>
              <a:rPr lang="en-US" dirty="0" smtClean="0"/>
              <a:t>"I have had enough of burnt offerings of rams And the fat of fed cattle. I do not delight in the blood of bulls, Or of lambs or goats. </a:t>
            </a:r>
          </a:p>
          <a:p>
            <a:r>
              <a:rPr lang="en-US" b="1" dirty="0" smtClean="0"/>
              <a:t>12</a:t>
            </a:r>
            <a:r>
              <a:rPr lang="en-US" dirty="0" smtClean="0"/>
              <a:t> "When you come to appear before Me, Who has required this from your hand, To trample My courts? </a:t>
            </a:r>
          </a:p>
          <a:p>
            <a:r>
              <a:rPr lang="en-US" b="1" dirty="0" smtClean="0"/>
              <a:t>13</a:t>
            </a:r>
            <a:r>
              <a:rPr lang="en-US" dirty="0" smtClean="0"/>
              <a:t> Bring no more futile sacrifices; Incense is an abomination to Me. The New Moons, the Sabbaths, and the calling of assemblies-- I cannot endure iniquity and the sacred meeting. </a:t>
            </a:r>
          </a:p>
          <a:p>
            <a:r>
              <a:rPr lang="en-US" b="1" dirty="0" smtClean="0"/>
              <a:t>14</a:t>
            </a:r>
            <a:r>
              <a:rPr lang="en-US" dirty="0" smtClean="0"/>
              <a:t> Your New Moons and your appointed feasts My soul hates; They are a trouble to Me, I am weary of bearing them. </a:t>
            </a:r>
          </a:p>
          <a:p>
            <a:r>
              <a:rPr lang="en-US" b="1" dirty="0" smtClean="0"/>
              <a:t>15</a:t>
            </a:r>
            <a:r>
              <a:rPr lang="en-US" dirty="0" smtClean="0"/>
              <a:t> When you spread out your hands, I will hide My eyes from you; Even though you make many prayers, I will not hear. Your hands are full of blood.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3212</TotalTime>
  <Words>383</Words>
  <Application>Microsoft Office PowerPoint</Application>
  <PresentationFormat>On-screen Show (4:3)</PresentationFormat>
  <Paragraphs>57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Sacrifice and Salvation</vt:lpstr>
      <vt:lpstr>Sacrifices from the beginning</vt:lpstr>
      <vt:lpstr>Mosaic Law..</vt:lpstr>
      <vt:lpstr>1  Sin means something must die</vt:lpstr>
      <vt:lpstr>1  Sin means something must die</vt:lpstr>
      <vt:lpstr>1  Sin means something must die</vt:lpstr>
      <vt:lpstr>2 The power of the blood of Jesus</vt:lpstr>
      <vt:lpstr>3 Obedience is very specific..</vt:lpstr>
      <vt:lpstr>4 Don’t be weary of repetition..</vt:lpstr>
      <vt:lpstr>Sacrifices instruct us..</vt:lpstr>
      <vt:lpstr>Sacrifice and Salvation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105</cp:revision>
  <dcterms:created xsi:type="dcterms:W3CDTF">2015-10-04T04:19:18Z</dcterms:created>
  <dcterms:modified xsi:type="dcterms:W3CDTF">2017-10-13T20:49:24Z</dcterms:modified>
</cp:coreProperties>
</file>