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569" autoAdjust="0"/>
  </p:normalViewPr>
  <p:slideViewPr>
    <p:cSldViewPr>
      <p:cViewPr varScale="1">
        <p:scale>
          <a:sx n="66" d="100"/>
          <a:sy n="66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8" name="Picture 7" descr="temptation and sin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rcRect t="12245" b="12245"/>
          <a:stretch>
            <a:fillRect/>
          </a:stretch>
        </p:blipFill>
        <p:spPr>
          <a:xfrm>
            <a:off x="0" y="1219215"/>
            <a:ext cx="9144000" cy="490162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temptation and sin.jpg"/>
          <p:cNvPicPr>
            <a:picLocks noChangeAspect="1"/>
          </p:cNvPicPr>
          <p:nvPr/>
        </p:nvPicPr>
        <p:blipFill>
          <a:blip r:embed="rId4" cstate="print">
            <a:lum bright="-10000" contrast="20000"/>
          </a:blip>
          <a:srcRect t="12245" b="12245"/>
          <a:stretch>
            <a:fillRect/>
          </a:stretch>
        </p:blipFill>
        <p:spPr>
          <a:xfrm>
            <a:off x="0" y="1143000"/>
            <a:ext cx="9144000" cy="472438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914400"/>
            <a:ext cx="9144000" cy="48768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Sin and Salvation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Romans 3:19-26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ndo-telestial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571500"/>
            <a:ext cx="9144000" cy="56007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and Salvation..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Planned from eternity ..  Eph 1:3-7</a:t>
            </a:r>
          </a:p>
          <a:p>
            <a:r>
              <a:rPr lang="en-US" dirty="0" smtClean="0"/>
              <a:t>Provided for all men .. 1 Tim 2:1-6</a:t>
            </a:r>
          </a:p>
          <a:p>
            <a:r>
              <a:rPr lang="en-US" dirty="0" smtClean="0"/>
              <a:t>Requiring man’s response .. John 1:10-13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dirty="0" smtClean="0"/>
              <a:t>Sin is Universal.. All have sinned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267200"/>
          </a:xfrm>
        </p:spPr>
        <p:txBody>
          <a:bodyPr/>
          <a:lstStyle/>
          <a:p>
            <a:r>
              <a:rPr lang="en-US" dirty="0" smtClean="0"/>
              <a:t>Confirmed by the OT..</a:t>
            </a:r>
          </a:p>
          <a:p>
            <a:pPr lvl="1"/>
            <a:r>
              <a:rPr lang="en-US" dirty="0" smtClean="0"/>
              <a:t>King Solomon ..  1 Kings 8:46; Eccl 7:20</a:t>
            </a:r>
          </a:p>
          <a:p>
            <a:pPr lvl="1"/>
            <a:r>
              <a:rPr lang="en-US" dirty="0" smtClean="0"/>
              <a:t>The Psalmist David .. Psalm 14</a:t>
            </a:r>
          </a:p>
          <a:p>
            <a:pPr lvl="1"/>
            <a:r>
              <a:rPr lang="en-US" dirty="0" smtClean="0"/>
              <a:t>The Prophet Isaiah .. Isaiah 53</a:t>
            </a:r>
          </a:p>
          <a:p>
            <a:r>
              <a:rPr lang="en-US" dirty="0" smtClean="0"/>
              <a:t>Confirmed by the NT..</a:t>
            </a:r>
          </a:p>
          <a:p>
            <a:pPr lvl="1"/>
            <a:r>
              <a:rPr lang="en-US" dirty="0" smtClean="0"/>
              <a:t>The apostle Paul .. Romans 1-3 (3:9-23)</a:t>
            </a:r>
          </a:p>
          <a:p>
            <a:pPr lvl="1"/>
            <a:r>
              <a:rPr lang="en-US" dirty="0" smtClean="0"/>
              <a:t>The apostle John .. 1 John 1:8,10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dirty="0" smtClean="0"/>
              <a:t>The nature of sin .. What is sin?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Transgression of the law – 1 John 3:4</a:t>
            </a:r>
          </a:p>
          <a:p>
            <a:r>
              <a:rPr lang="en-US" dirty="0" smtClean="0"/>
              <a:t>Offense against God himself – Gen 39:9</a:t>
            </a:r>
          </a:p>
          <a:p>
            <a:r>
              <a:rPr lang="en-US" dirty="0" smtClean="0"/>
              <a:t>Failure to  do what God requires – James 4:17</a:t>
            </a:r>
          </a:p>
          <a:p>
            <a:r>
              <a:rPr lang="en-US" dirty="0" smtClean="0"/>
              <a:t>All wrongdoing, unrighteousness – 1 </a:t>
            </a:r>
            <a:r>
              <a:rPr lang="en-US" dirty="0" err="1" smtClean="0"/>
              <a:t>Jn</a:t>
            </a:r>
            <a:r>
              <a:rPr lang="en-US" dirty="0" smtClean="0"/>
              <a:t> 5:16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mandmts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1219200"/>
            <a:ext cx="9144000" cy="5029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52578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5181600" cy="1143000"/>
          </a:xfrm>
        </p:spPr>
        <p:txBody>
          <a:bodyPr/>
          <a:lstStyle/>
          <a:p>
            <a:r>
              <a:rPr lang="en-US" dirty="0" smtClean="0"/>
              <a:t>God’s moral code..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 No other gods before Me..  </a:t>
            </a:r>
          </a:p>
          <a:p>
            <a:r>
              <a:rPr lang="en-US" dirty="0" smtClean="0"/>
              <a:t>2  No graven image..  </a:t>
            </a:r>
          </a:p>
          <a:p>
            <a:r>
              <a:rPr lang="en-US" dirty="0" smtClean="0"/>
              <a:t>3  Not take His name in vain..</a:t>
            </a:r>
          </a:p>
          <a:p>
            <a:r>
              <a:rPr lang="en-US" dirty="0" smtClean="0"/>
              <a:t>4  Remember </a:t>
            </a:r>
            <a:r>
              <a:rPr lang="en-US" dirty="0" err="1" smtClean="0"/>
              <a:t>sabbath</a:t>
            </a:r>
            <a:r>
              <a:rPr lang="en-US" dirty="0" smtClean="0"/>
              <a:t>..</a:t>
            </a:r>
          </a:p>
          <a:p>
            <a:r>
              <a:rPr lang="en-US" dirty="0" smtClean="0"/>
              <a:t>5  Honor father and mother..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mandmts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1219200"/>
            <a:ext cx="9144000" cy="5029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52578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5181600" cy="1143000"/>
          </a:xfrm>
        </p:spPr>
        <p:txBody>
          <a:bodyPr/>
          <a:lstStyle/>
          <a:p>
            <a:r>
              <a:rPr lang="en-US" dirty="0" smtClean="0"/>
              <a:t>God’s moral code..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 Shall not kill</a:t>
            </a:r>
          </a:p>
          <a:p>
            <a:r>
              <a:rPr lang="en-US" dirty="0" smtClean="0"/>
              <a:t>7  Shall not commit adultery</a:t>
            </a:r>
          </a:p>
          <a:p>
            <a:r>
              <a:rPr lang="en-US" dirty="0" smtClean="0"/>
              <a:t>8  Shall not steal</a:t>
            </a:r>
          </a:p>
          <a:p>
            <a:r>
              <a:rPr lang="en-US" dirty="0" smtClean="0"/>
              <a:t>9  Shall not bear false witness</a:t>
            </a:r>
          </a:p>
          <a:p>
            <a:r>
              <a:rPr lang="en-US" dirty="0" smtClean="0"/>
              <a:t>10 Shall not covet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933"/>
            <a:ext cx="9144000" cy="68241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sin..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Alienation from God – </a:t>
            </a:r>
            <a:r>
              <a:rPr lang="en-US" dirty="0" err="1" smtClean="0"/>
              <a:t>Hab</a:t>
            </a:r>
            <a:r>
              <a:rPr lang="en-US" dirty="0" smtClean="0"/>
              <a:t> 1:13; 1 John 1:5-6</a:t>
            </a:r>
          </a:p>
          <a:p>
            <a:r>
              <a:rPr lang="en-US" dirty="0" smtClean="0"/>
              <a:t>Separation  – Isa 59:1-2; 2 </a:t>
            </a:r>
            <a:r>
              <a:rPr lang="en-US" dirty="0" err="1" smtClean="0"/>
              <a:t>Cor</a:t>
            </a:r>
            <a:r>
              <a:rPr lang="en-US" dirty="0" smtClean="0"/>
              <a:t> 6:14-16</a:t>
            </a:r>
          </a:p>
          <a:p>
            <a:r>
              <a:rPr lang="en-US" dirty="0" smtClean="0"/>
              <a:t>Bondage to self – John 8:30-34; Rom 6:16</a:t>
            </a:r>
          </a:p>
          <a:p>
            <a:r>
              <a:rPr lang="en-US" dirty="0" smtClean="0"/>
              <a:t>Conflict with others – Matt 22:37-39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fesa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317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Salvation..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idx="1"/>
          </p:nvPr>
        </p:nvSpPr>
        <p:spPr>
          <a:xfrm>
            <a:off x="381000" y="5410200"/>
            <a:ext cx="8458200" cy="8382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200" dirty="0" smtClean="0"/>
              <a:t>God has come to our rescue..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temptation and sin.jpg"/>
          <p:cNvPicPr>
            <a:picLocks noChangeAspect="1"/>
          </p:cNvPicPr>
          <p:nvPr/>
        </p:nvPicPr>
        <p:blipFill>
          <a:blip r:embed="rId4" cstate="print">
            <a:lum bright="-10000" contrast="20000"/>
          </a:blip>
          <a:srcRect t="12245" b="12245"/>
          <a:stretch>
            <a:fillRect/>
          </a:stretch>
        </p:blipFill>
        <p:spPr>
          <a:xfrm>
            <a:off x="0" y="1143000"/>
            <a:ext cx="9144000" cy="472438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914400"/>
            <a:ext cx="9144000" cy="48768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Sin and Salvation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Romans 3:19-26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238</Words>
  <Application>Microsoft Office PowerPoint</Application>
  <PresentationFormat>On-screen Show (4:3)</PresentationFormat>
  <Paragraphs>42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Sin and Salvation</vt:lpstr>
      <vt:lpstr>God and Salvation..</vt:lpstr>
      <vt:lpstr>Sin is Universal.. All have sinned </vt:lpstr>
      <vt:lpstr>The nature of sin .. What is sin?</vt:lpstr>
      <vt:lpstr>God’s moral code.. </vt:lpstr>
      <vt:lpstr>God’s moral code.. </vt:lpstr>
      <vt:lpstr>Consequences of sin..</vt:lpstr>
      <vt:lpstr>Salvation..</vt:lpstr>
      <vt:lpstr>Sin and Salvation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92</cp:revision>
  <dcterms:created xsi:type="dcterms:W3CDTF">2015-10-04T04:19:18Z</dcterms:created>
  <dcterms:modified xsi:type="dcterms:W3CDTF">2017-10-13T20:48:15Z</dcterms:modified>
</cp:coreProperties>
</file>