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10" name="Picture 9" descr="Jesus and Salvation.jpg"/>
          <p:cNvPicPr>
            <a:picLocks noChangeAspect="1"/>
          </p:cNvPicPr>
          <p:nvPr userDrawn="1"/>
        </p:nvPicPr>
        <p:blipFill>
          <a:blip r:embed="rId10" cstate="print">
            <a:lum bright="-20000" contrast="10000"/>
          </a:blip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Jesus and Salvation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Hebrews 2:1-4</a:t>
            </a:r>
            <a:endParaRPr lang="en-US" dirty="0"/>
          </a:p>
        </p:txBody>
      </p:sp>
      <p:pic>
        <p:nvPicPr>
          <p:cNvPr id="10" name="Picture 9" descr="Jesus and Salvation.jpg"/>
          <p:cNvPicPr>
            <a:picLocks noChangeAspect="1"/>
          </p:cNvPicPr>
          <p:nvPr/>
        </p:nvPicPr>
        <p:blipFill>
          <a:blip r:embed="rId4" cstate="print">
            <a:lum bright="-20000" contrast="10000"/>
          </a:blip>
          <a:stretch>
            <a:fillRect/>
          </a:stretch>
        </p:blipFill>
        <p:spPr>
          <a:xfrm>
            <a:off x="0" y="1752600"/>
            <a:ext cx="9144000" cy="3833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undo-telestial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rcRect t="11378" b="7111"/>
          <a:stretch>
            <a:fillRect/>
          </a:stretch>
        </p:blipFill>
        <p:spPr>
          <a:xfrm>
            <a:off x="0" y="1564638"/>
            <a:ext cx="9144000" cy="46583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from eternity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2672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b="1" dirty="0" smtClean="0"/>
              <a:t>Heb 1:1-2</a:t>
            </a:r>
            <a:r>
              <a:rPr lang="en-US" dirty="0" smtClean="0"/>
              <a:t> God, who at various times and in various ways spoke in time past to the fathers by the prophets, </a:t>
            </a:r>
            <a:r>
              <a:rPr lang="en-US" b="1" dirty="0" smtClean="0"/>
              <a:t>2</a:t>
            </a:r>
            <a:r>
              <a:rPr lang="en-US" dirty="0" smtClean="0"/>
              <a:t> has in these last days spoken to us by His Son, whom He has appointed heir of all things, through whom also He made the worlds.. 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5715000"/>
            <a:ext cx="75438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5486400"/>
            <a:ext cx="0" cy="45720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382000" y="5486400"/>
            <a:ext cx="0" cy="45720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800" y="5029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Creation</a:t>
            </a:r>
            <a:endParaRPr lang="en-US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67600" y="5105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Judgment</a:t>
            </a:r>
            <a:endParaRPr lang="en-US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6" name="Picture 2" descr="http://www.abercrombie.cc/calvimages/bib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191000"/>
            <a:ext cx="2819400" cy="1679662"/>
          </a:xfrm>
          <a:prstGeom prst="rect">
            <a:avLst/>
          </a:prstGeom>
          <a:noFill/>
        </p:spPr>
      </p:pic>
      <p:pic>
        <p:nvPicPr>
          <p:cNvPr id="1026" name="Picture 2" descr="Image result for clipart of the cros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4724400"/>
            <a:ext cx="1162050" cy="994715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362200" y="3962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Matthew</a:t>
            </a:r>
            <a:endParaRPr lang="en-US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76600" y="3810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Mark</a:t>
            </a:r>
            <a:endParaRPr lang="en-US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0" y="3810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Luke</a:t>
            </a:r>
            <a:endParaRPr lang="en-US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53000" y="3962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John</a:t>
            </a:r>
            <a:endParaRPr lang="en-US" sz="24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 His Mission: the Will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my will but your will be done..</a:t>
            </a:r>
          </a:p>
          <a:p>
            <a:pPr lvl="1"/>
            <a:r>
              <a:rPr lang="en-US" dirty="0" smtClean="0"/>
              <a:t>Mark 14:36  John 4:34  5:19, 31  6:38</a:t>
            </a:r>
          </a:p>
          <a:p>
            <a:pPr lvl="1"/>
            <a:r>
              <a:rPr lang="en-US" dirty="0" smtClean="0"/>
              <a:t>Pleasing the Father Matt 11:27 Luke 2:49</a:t>
            </a:r>
          </a:p>
          <a:p>
            <a:pPr lvl="1"/>
            <a:r>
              <a:rPr lang="en-US" dirty="0" smtClean="0"/>
              <a:t>God’s will “must” be done</a:t>
            </a:r>
          </a:p>
          <a:p>
            <a:pPr lvl="1"/>
            <a:r>
              <a:rPr lang="en-US" dirty="0" smtClean="0"/>
              <a:t>It is written..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 His Titles: Son of man/Servant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favorite designation: Son of man</a:t>
            </a:r>
          </a:p>
          <a:p>
            <a:pPr lvl="1"/>
            <a:r>
              <a:rPr lang="en-US" dirty="0" smtClean="0"/>
              <a:t>Far more than Son of God  Mark 2:10</a:t>
            </a:r>
          </a:p>
          <a:p>
            <a:pPr lvl="1"/>
            <a:r>
              <a:rPr lang="en-US" dirty="0" smtClean="0"/>
              <a:t>OT meaning Psalm 8:3-5 Dan 7:13-14</a:t>
            </a:r>
          </a:p>
          <a:p>
            <a:r>
              <a:rPr lang="en-US" dirty="0" smtClean="0"/>
              <a:t>Servant of the Lord</a:t>
            </a:r>
          </a:p>
          <a:p>
            <a:pPr lvl="1"/>
            <a:r>
              <a:rPr lang="en-US" dirty="0" smtClean="0"/>
              <a:t>Fulfilling Isaiah’s servant  Isaiah 42:1-4</a:t>
            </a:r>
          </a:p>
          <a:p>
            <a:pPr lvl="1"/>
            <a:r>
              <a:rPr lang="en-US" dirty="0" smtClean="0"/>
              <a:t>Bring justice on earth, light to Gentiles</a:t>
            </a:r>
          </a:p>
          <a:p>
            <a:pPr lvl="1"/>
            <a:r>
              <a:rPr lang="en-US" dirty="0" smtClean="0"/>
              <a:t>Suffering servant Isaiah 53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 His Titles: Son of man/Servant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Mark 10:44-45 And whoever of you desires to be first shall be slave of all. </a:t>
            </a:r>
            <a:r>
              <a:rPr lang="en-US" b="1" dirty="0" smtClean="0"/>
              <a:t>45</a:t>
            </a:r>
            <a:r>
              <a:rPr lang="en-US" dirty="0" smtClean="0"/>
              <a:t> For even the Son of Man did not come to be served, but to serve, and to give His life a ransom for many."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 His Work: Revealer/Savior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Revealing God as our “Father”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John 1:18  Son has declared Him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Mark 14:36 “Abba, Father”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We can have same relationship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Savior of men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Matt 1:21 he shall save people from sins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Luke 19:9 came to seek and save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Jesus and Salvation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Hebrews 2:1-4</a:t>
            </a:r>
            <a:endParaRPr lang="en-US" dirty="0"/>
          </a:p>
        </p:txBody>
      </p:sp>
      <p:pic>
        <p:nvPicPr>
          <p:cNvPr id="10" name="Picture 9" descr="Jesus and Salvation.jpg"/>
          <p:cNvPicPr>
            <a:picLocks noChangeAspect="1"/>
          </p:cNvPicPr>
          <p:nvPr/>
        </p:nvPicPr>
        <p:blipFill>
          <a:blip r:embed="rId4" cstate="print">
            <a:lum bright="-20000" contrast="10000"/>
          </a:blip>
          <a:stretch>
            <a:fillRect/>
          </a:stretch>
        </p:blipFill>
        <p:spPr>
          <a:xfrm>
            <a:off x="0" y="1752600"/>
            <a:ext cx="9144000" cy="3833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266</Words>
  <Application>Microsoft Office PowerPoint</Application>
  <PresentationFormat>On-screen Show (4:3)</PresentationFormat>
  <Paragraphs>38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Jesus and Salvation</vt:lpstr>
      <vt:lpstr>Jesus from eternity</vt:lpstr>
      <vt:lpstr>1  His Mission: the Will of God</vt:lpstr>
      <vt:lpstr>2  His Titles: Son of man/Servant</vt:lpstr>
      <vt:lpstr>2  His Titles: Son of man/Servant</vt:lpstr>
      <vt:lpstr>3  His Work: Revealer/Savior</vt:lpstr>
      <vt:lpstr>Jesus and Salvation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81</cp:revision>
  <dcterms:created xsi:type="dcterms:W3CDTF">2015-10-04T04:19:18Z</dcterms:created>
  <dcterms:modified xsi:type="dcterms:W3CDTF">2017-12-03T00:21:27Z</dcterms:modified>
</cp:coreProperties>
</file>