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3" r:id="rId2"/>
    <p:sldId id="274" r:id="rId3"/>
    <p:sldId id="277" r:id="rId4"/>
    <p:sldId id="276" r:id="rId5"/>
    <p:sldId id="278" r:id="rId6"/>
    <p:sldId id="275" r:id="rId7"/>
    <p:sldId id="279" r:id="rId8"/>
    <p:sldId id="280" r:id="rId9"/>
    <p:sldId id="281" r:id="rId10"/>
    <p:sldId id="282" r:id="rId11"/>
    <p:sldId id="283" r:id="rId12"/>
    <p:sldId id="284" r:id="rId13"/>
    <p:sldId id="285" r:id="rId14"/>
    <p:sldId id="286" r:id="rId15"/>
    <p:sldId id="287" r:id="rId16"/>
    <p:sldId id="28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CB7C"/>
    <a:srgbClr val="1A0D00"/>
    <a:srgbClr val="321900"/>
    <a:srgbClr val="3E1F00"/>
    <a:srgbClr val="582C00"/>
    <a:srgbClr val="663300"/>
    <a:srgbClr val="DAC982"/>
    <a:srgbClr val="FFDD71"/>
    <a:srgbClr val="140A00"/>
    <a:srgbClr val="542A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53" autoAdjust="0"/>
    <p:restoredTop sz="94660"/>
  </p:normalViewPr>
  <p:slideViewPr>
    <p:cSldViewPr>
      <p:cViewPr varScale="1">
        <p:scale>
          <a:sx n="65" d="100"/>
          <a:sy n="65" d="100"/>
        </p:scale>
        <p:origin x="-1218"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0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38E981-28F5-479C-B752-E9E7FAEC94EB}" type="datetimeFigureOut">
              <a:rPr lang="en-US" smtClean="0"/>
              <a:pPr/>
              <a:t>12/2/2017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3A00E0-DD7C-485A-8D6D-375C8D8D9C1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533400"/>
            <a:ext cx="7772400" cy="1066800"/>
          </a:xfrm>
        </p:spPr>
        <p:txBody>
          <a:bodyPr>
            <a:normAutofit/>
          </a:bodyPr>
          <a:lstStyle>
            <a:lvl1pPr algn="ctr">
              <a:defRPr sz="48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791200"/>
            <a:ext cx="6400800" cy="7620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noAutofit/>
          </a:bodyPr>
          <a:lstStyle>
            <a:lvl1pPr>
              <a:defRPr sz="3200">
                <a:latin typeface="Georgia" pitchFamily="18" charset="0"/>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lnSpc>
                <a:spcPts val="3000"/>
              </a:lnSpc>
              <a:defRPr sz="2900"/>
            </a:lvl1pPr>
            <a:lvl2pPr>
              <a:lnSpc>
                <a:spcPts val="3000"/>
              </a:lnSpc>
              <a:defRPr sz="2600"/>
            </a:lvl2pPr>
            <a:lvl3pPr>
              <a:lnSpc>
                <a:spcPts val="3000"/>
              </a:lnSpc>
              <a:defRPr/>
            </a:lvl3pPr>
            <a:lvl4pPr>
              <a:lnSpc>
                <a:spcPts val="3000"/>
              </a:lnSpc>
              <a:defRPr/>
            </a:lvl4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jpeg"/><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p:cNvSpPr/>
          <p:nvPr userDrawn="1"/>
        </p:nvSpPr>
        <p:spPr>
          <a:xfrm>
            <a:off x="0" y="0"/>
            <a:ext cx="9144000" cy="685800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hankh_blogimage.jpg"/>
          <p:cNvPicPr>
            <a:picLocks noChangeAspect="1"/>
          </p:cNvPicPr>
          <p:nvPr userDrawn="1"/>
        </p:nvPicPr>
        <p:blipFill>
          <a:blip r:embed="rId9" cstate="print">
            <a:lum bright="-10000" contrast="10000"/>
          </a:blip>
          <a:stretch>
            <a:fillRect/>
          </a:stretch>
        </p:blipFill>
        <p:spPr>
          <a:xfrm>
            <a:off x="0" y="914400"/>
            <a:ext cx="9144000" cy="4572000"/>
          </a:xfrm>
          <a:prstGeom prst="rect">
            <a:avLst/>
          </a:prstGeom>
        </p:spPr>
      </p:pic>
      <p:pic>
        <p:nvPicPr>
          <p:cNvPr id="7" name="Picture 6" descr="dark-blue-background 02.jpg"/>
          <p:cNvPicPr>
            <a:picLocks noChangeAspect="1"/>
          </p:cNvPicPr>
          <p:nvPr userDrawn="1"/>
        </p:nvPicPr>
        <p:blipFill>
          <a:blip r:embed="rId10" cstate="print">
            <a:lum bright="-45000" contrast="10000"/>
          </a:blip>
          <a:srcRect r="14845" b="18000"/>
          <a:stretch>
            <a:fillRect/>
          </a:stretch>
        </p:blipFill>
        <p:spPr>
          <a:xfrm>
            <a:off x="-2" y="228600"/>
            <a:ext cx="9144002" cy="6629400"/>
          </a:xfrm>
          <a:prstGeom prst="rect">
            <a:avLst/>
          </a:prstGeom>
        </p:spPr>
      </p:pic>
      <p:sp>
        <p:nvSpPr>
          <p:cNvPr id="12" name="Rectangle 11"/>
          <p:cNvSpPr/>
          <p:nvPr userDrawn="1"/>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show me in the Bible.jpg"/>
          <p:cNvPicPr>
            <a:picLocks noChangeAspect="1"/>
          </p:cNvPicPr>
          <p:nvPr userDrawn="1"/>
        </p:nvPicPr>
        <p:blipFill>
          <a:blip r:embed="rId11" cstate="print">
            <a:lum bright="-12000" contrast="10000"/>
          </a:blip>
          <a:stretch>
            <a:fillRect/>
          </a:stretch>
        </p:blipFill>
        <p:spPr>
          <a:xfrm>
            <a:off x="0" y="2286000"/>
            <a:ext cx="9144000" cy="4572000"/>
          </a:xfrm>
          <a:prstGeom prst="rect">
            <a:avLst/>
          </a:prstGeom>
        </p:spPr>
      </p:pic>
      <p:pic>
        <p:nvPicPr>
          <p:cNvPr id="14" name="Picture 13" descr="show me in the Bible top.jpg"/>
          <p:cNvPicPr>
            <a:picLocks noChangeAspect="1"/>
          </p:cNvPicPr>
          <p:nvPr userDrawn="1"/>
        </p:nvPicPr>
        <p:blipFill>
          <a:blip r:embed="rId12" cstate="print">
            <a:lum bright="-12000" contrast="10000"/>
          </a:blip>
          <a:srcRect t="4638"/>
          <a:stretch>
            <a:fillRect/>
          </a:stretch>
        </p:blipFill>
        <p:spPr>
          <a:xfrm>
            <a:off x="0" y="0"/>
            <a:ext cx="9144000" cy="4638675"/>
          </a:xfrm>
          <a:prstGeom prst="rect">
            <a:avLst/>
          </a:prstGeom>
        </p:spPr>
      </p:pic>
      <p:sp>
        <p:nvSpPr>
          <p:cNvPr id="2" name="Title Placeholder 1"/>
          <p:cNvSpPr>
            <a:spLocks noGrp="1"/>
          </p:cNvSpPr>
          <p:nvPr>
            <p:ph type="title"/>
          </p:nvPr>
        </p:nvSpPr>
        <p:spPr>
          <a:xfrm>
            <a:off x="457200" y="274638"/>
            <a:ext cx="5029200" cy="1143000"/>
          </a:xfrm>
          <a:prstGeom prst="rect">
            <a:avLst/>
          </a:prstGeom>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381000" y="1752600"/>
            <a:ext cx="8458200" cy="4267200"/>
          </a:xfrm>
          <a:prstGeom prst="rect">
            <a:avLst/>
          </a:prstGeom>
          <a:no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spcBef>
          <a:spcPct val="0"/>
        </a:spcBef>
        <a:buNone/>
        <a:defRPr sz="3800" kern="1200">
          <a:solidFill>
            <a:srgbClr val="140A00"/>
          </a:solidFill>
          <a:effectLst/>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400" kern="1200">
          <a:solidFill>
            <a:srgbClr val="140A00"/>
          </a:solidFill>
          <a:effectLst/>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rgbClr val="140A00"/>
          </a:solidFill>
          <a:effectLst/>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rgbClr val="140A00"/>
          </a:solidFill>
          <a:effectLst/>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rgbClr val="140A00"/>
          </a:solidFill>
          <a:effectLst/>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rgbClr val="140A00"/>
          </a:solidFill>
          <a:effectLst/>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show me in the Bible top.jpg"/>
          <p:cNvPicPr>
            <a:picLocks noChangeAspect="1"/>
          </p:cNvPicPr>
          <p:nvPr/>
        </p:nvPicPr>
        <p:blipFill>
          <a:blip r:embed="rId3" cstate="print">
            <a:lum bright="-8000" contrast="10000"/>
          </a:blip>
          <a:srcRect t="4638"/>
          <a:stretch>
            <a:fillRect/>
          </a:stretch>
        </p:blipFill>
        <p:spPr>
          <a:xfrm>
            <a:off x="0" y="-381000"/>
            <a:ext cx="9144000" cy="5638800"/>
          </a:xfrm>
          <a:prstGeom prst="rect">
            <a:avLst/>
          </a:prstGeom>
        </p:spPr>
      </p:pic>
      <p:pic>
        <p:nvPicPr>
          <p:cNvPr id="4" name="Picture 3" descr="dark-blue-background 02.jpg"/>
          <p:cNvPicPr>
            <a:picLocks noChangeAspect="1"/>
          </p:cNvPicPr>
          <p:nvPr/>
        </p:nvPicPr>
        <p:blipFill>
          <a:blip r:embed="rId4" cstate="print">
            <a:lum bright="-35000" contrast="10000"/>
          </a:blip>
          <a:srcRect r="14845" b="18000"/>
          <a:stretch>
            <a:fillRect/>
          </a:stretch>
        </p:blipFill>
        <p:spPr>
          <a:xfrm>
            <a:off x="-2" y="-381000"/>
            <a:ext cx="9144002" cy="7239000"/>
          </a:xfrm>
          <a:prstGeom prst="rect">
            <a:avLst/>
          </a:prstGeom>
        </p:spPr>
      </p:pic>
      <p:pic>
        <p:nvPicPr>
          <p:cNvPr id="10" name="Picture 9" descr="Sola Scriptura - show me in the Bible.jpg"/>
          <p:cNvPicPr>
            <a:picLocks noChangeAspect="1"/>
          </p:cNvPicPr>
          <p:nvPr/>
        </p:nvPicPr>
        <p:blipFill>
          <a:blip r:embed="rId5" cstate="print">
            <a:lum bright="-8000" contrast="10000"/>
          </a:blip>
          <a:stretch>
            <a:fillRect/>
          </a:stretch>
        </p:blipFill>
        <p:spPr>
          <a:xfrm>
            <a:off x="0" y="-381000"/>
            <a:ext cx="9144000" cy="7239000"/>
          </a:xfrm>
          <a:prstGeom prst="rect">
            <a:avLst/>
          </a:prstGeom>
        </p:spPr>
      </p:pic>
      <p:sp>
        <p:nvSpPr>
          <p:cNvPr id="13" name="Title 12"/>
          <p:cNvSpPr>
            <a:spLocks noGrp="1"/>
          </p:cNvSpPr>
          <p:nvPr>
            <p:ph type="ctrTitle"/>
          </p:nvPr>
        </p:nvSpPr>
        <p:spPr>
          <a:xfrm>
            <a:off x="609600" y="1676400"/>
            <a:ext cx="7772400" cy="1143000"/>
          </a:xfrm>
        </p:spPr>
        <p:txBody>
          <a:bodyPr anchor="t"/>
          <a:lstStyle/>
          <a:p>
            <a:r>
              <a:rPr lang="en-US" sz="4400" i="1" dirty="0" smtClean="0">
                <a:solidFill>
                  <a:srgbClr val="3E1F00"/>
                </a:solidFill>
              </a:rPr>
              <a:t>S</a:t>
            </a:r>
            <a:r>
              <a:rPr lang="en-US" sz="3200" i="1" dirty="0" smtClean="0">
                <a:solidFill>
                  <a:srgbClr val="3E1F00"/>
                </a:solidFill>
              </a:rPr>
              <a:t>CRIPTURE</a:t>
            </a:r>
            <a:r>
              <a:rPr lang="en-US" i="1" dirty="0" smtClean="0">
                <a:solidFill>
                  <a:srgbClr val="3E1F00"/>
                </a:solidFill>
              </a:rPr>
              <a:t> </a:t>
            </a:r>
            <a:r>
              <a:rPr lang="en-US" sz="4000" i="1" dirty="0" smtClean="0">
                <a:solidFill>
                  <a:srgbClr val="3E1F00"/>
                </a:solidFill>
              </a:rPr>
              <a:t>A</a:t>
            </a:r>
            <a:r>
              <a:rPr lang="en-US" sz="3200" i="1" dirty="0" smtClean="0">
                <a:solidFill>
                  <a:srgbClr val="3E1F00"/>
                </a:solidFill>
              </a:rPr>
              <a:t>LONE</a:t>
            </a:r>
            <a:endParaRPr lang="en-US" sz="3200" i="1" dirty="0">
              <a:solidFill>
                <a:srgbClr val="3E1F00"/>
              </a:solidFill>
            </a:endParaRPr>
          </a:p>
        </p:txBody>
      </p:sp>
      <p:sp>
        <p:nvSpPr>
          <p:cNvPr id="7" name="Subtitle 6"/>
          <p:cNvSpPr>
            <a:spLocks noGrp="1"/>
          </p:cNvSpPr>
          <p:nvPr>
            <p:ph type="subTitle" idx="1"/>
          </p:nvPr>
        </p:nvSpPr>
        <p:spPr>
          <a:xfrm>
            <a:off x="1600200" y="3810000"/>
            <a:ext cx="6400800" cy="762000"/>
          </a:xfrm>
        </p:spPr>
        <p:txBody>
          <a:bodyPr/>
          <a:lstStyle/>
          <a:p>
            <a:r>
              <a:rPr lang="en-US" dirty="0" smtClean="0">
                <a:solidFill>
                  <a:srgbClr val="542A00"/>
                </a:solidFill>
              </a:rPr>
              <a:t>2 Timothy 3:10-17</a:t>
            </a:r>
            <a:endParaRPr lang="en-US" dirty="0">
              <a:solidFill>
                <a:srgbClr val="542A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 to the Bible..</a:t>
            </a:r>
            <a:endParaRPr lang="en-US" dirty="0"/>
          </a:p>
        </p:txBody>
      </p:sp>
      <p:sp>
        <p:nvSpPr>
          <p:cNvPr id="3" name="Content Placeholder 2"/>
          <p:cNvSpPr>
            <a:spLocks noGrp="1"/>
          </p:cNvSpPr>
          <p:nvPr>
            <p:ph idx="1"/>
          </p:nvPr>
        </p:nvSpPr>
        <p:spPr>
          <a:xfrm>
            <a:off x="381000" y="1524000"/>
            <a:ext cx="8458200" cy="4267200"/>
          </a:xfrm>
        </p:spPr>
        <p:txBody>
          <a:bodyPr/>
          <a:lstStyle/>
          <a:p>
            <a:r>
              <a:rPr lang="en-US" dirty="0" smtClean="0"/>
              <a:t>Creation </a:t>
            </a:r>
            <a:r>
              <a:rPr lang="en-US" dirty="0" err="1" smtClean="0"/>
              <a:t>vs</a:t>
            </a:r>
            <a:r>
              <a:rPr lang="en-US" dirty="0" smtClean="0"/>
              <a:t> Evolution..</a:t>
            </a:r>
          </a:p>
          <a:p>
            <a:pPr lvl="1"/>
            <a:r>
              <a:rPr lang="en-US" dirty="0" smtClean="0"/>
              <a:t>Genesis 1:1 In the beginning God created the heavens and the earth.</a:t>
            </a:r>
          </a:p>
          <a:p>
            <a:pPr lvl="1"/>
            <a:r>
              <a:rPr lang="en-US" dirty="0" smtClean="0"/>
              <a:t>Genesis 1:31 Then God saw everything that He had made, and indeed it was very good. So the evening and the morning were the sixth day.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ultimate test of truth..</a:t>
            </a:r>
            <a:endParaRPr lang="en-US" dirty="0"/>
          </a:p>
        </p:txBody>
      </p:sp>
      <p:sp>
        <p:nvSpPr>
          <p:cNvPr id="3" name="Content Placeholder 2"/>
          <p:cNvSpPr>
            <a:spLocks noGrp="1"/>
          </p:cNvSpPr>
          <p:nvPr>
            <p:ph idx="1"/>
          </p:nvPr>
        </p:nvSpPr>
        <p:spPr/>
        <p:txBody>
          <a:bodyPr/>
          <a:lstStyle/>
          <a:p>
            <a:r>
              <a:rPr lang="en-US" dirty="0" smtClean="0"/>
              <a:t>Psychology says man is basically good..</a:t>
            </a:r>
          </a:p>
          <a:p>
            <a:pPr lvl="1"/>
            <a:r>
              <a:rPr lang="en-US" dirty="0" smtClean="0"/>
              <a:t>Self-esteem, self-exaltation, self-fulfillment, self-promotion</a:t>
            </a:r>
          </a:p>
          <a:p>
            <a:pPr lvl="1"/>
            <a:r>
              <a:rPr lang="en-US" dirty="0" smtClean="0"/>
              <a:t>Bible: “all have sinned and come short of the glory of God”.. “Love the Lord your God”.. “if any would come to Me, let him deny himself.. Follow Me”.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Rejection of authority in our culture..</a:t>
            </a:r>
            <a:endParaRPr lang="en-US" dirty="0"/>
          </a:p>
        </p:txBody>
      </p:sp>
      <p:sp>
        <p:nvSpPr>
          <p:cNvPr id="3" name="Content Placeholder 2"/>
          <p:cNvSpPr>
            <a:spLocks noGrp="1"/>
          </p:cNvSpPr>
          <p:nvPr>
            <p:ph idx="1"/>
          </p:nvPr>
        </p:nvSpPr>
        <p:spPr>
          <a:xfrm>
            <a:off x="381000" y="1524000"/>
            <a:ext cx="8458200" cy="4267200"/>
          </a:xfrm>
        </p:spPr>
        <p:txBody>
          <a:bodyPr/>
          <a:lstStyle/>
          <a:p>
            <a:r>
              <a:rPr lang="en-US" dirty="0" smtClean="0"/>
              <a:t>Many today unwilling to say the Bible is the absolute authority..</a:t>
            </a:r>
          </a:p>
          <a:p>
            <a:pPr lvl="1"/>
            <a:r>
              <a:rPr lang="en-US" dirty="0" smtClean="0"/>
              <a:t>Satan’s first lie (Gen 3:1) “Did God really say”?.. </a:t>
            </a:r>
          </a:p>
          <a:p>
            <a:pPr lvl="1"/>
            <a:r>
              <a:rPr lang="en-US" dirty="0" smtClean="0"/>
              <a:t>Isaiah 5:20-21 Woe to those who call evil good, and good evil; Who put darkness for light, and light for darkness; Who put bitter for sweet, and sweet for bitter! </a:t>
            </a:r>
            <a:r>
              <a:rPr lang="en-US" b="1" dirty="0" smtClean="0"/>
              <a:t>21</a:t>
            </a:r>
            <a:r>
              <a:rPr lang="en-US" dirty="0" smtClean="0"/>
              <a:t> Woe to those who are wise in their own eyes, And prudent in their own sight! </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Truth or Tolerance?</a:t>
            </a:r>
            <a:endParaRPr lang="en-US" dirty="0"/>
          </a:p>
        </p:txBody>
      </p:sp>
      <p:sp>
        <p:nvSpPr>
          <p:cNvPr id="3" name="Content Placeholder 2"/>
          <p:cNvSpPr>
            <a:spLocks noGrp="1"/>
          </p:cNvSpPr>
          <p:nvPr>
            <p:ph idx="1"/>
          </p:nvPr>
        </p:nvSpPr>
        <p:spPr>
          <a:xfrm>
            <a:off x="381000" y="1447800"/>
            <a:ext cx="8458200" cy="4267200"/>
          </a:xfrm>
        </p:spPr>
        <p:txBody>
          <a:bodyPr/>
          <a:lstStyle/>
          <a:p>
            <a:r>
              <a:rPr lang="en-US" dirty="0" smtClean="0"/>
              <a:t>Isaiah 8:20 To the law and to the testimony! If they do not speak according to this word, it is because there is no light in them. </a:t>
            </a:r>
          </a:p>
          <a:p>
            <a:r>
              <a:rPr lang="en-US" dirty="0" smtClean="0"/>
              <a:t>Jude 3 Beloved, while I was very diligent to write to you concerning our common salvation, I found it necessary to write to you exhorting you to contend earnestly for the faith which was once for all delivered to the saints.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Scripture is complete..</a:t>
            </a:r>
            <a:endParaRPr lang="en-US" dirty="0"/>
          </a:p>
        </p:txBody>
      </p:sp>
      <p:sp>
        <p:nvSpPr>
          <p:cNvPr id="3" name="Content Placeholder 2"/>
          <p:cNvSpPr>
            <a:spLocks noGrp="1"/>
          </p:cNvSpPr>
          <p:nvPr>
            <p:ph idx="1"/>
          </p:nvPr>
        </p:nvSpPr>
        <p:spPr>
          <a:xfrm>
            <a:off x="381000" y="1447800"/>
            <a:ext cx="8458200" cy="3429000"/>
          </a:xfrm>
        </p:spPr>
        <p:txBody>
          <a:bodyPr>
            <a:normAutofit fontScale="85000" lnSpcReduction="10000"/>
          </a:bodyPr>
          <a:lstStyle/>
          <a:p>
            <a:r>
              <a:rPr lang="en-US" dirty="0" smtClean="0"/>
              <a:t>John 14:26 But the Helper, the Holy Spirit, whom the Father will send in My name, He will teach you all things, and bring to your remembrance all things that I said to you. </a:t>
            </a:r>
          </a:p>
          <a:p>
            <a:r>
              <a:rPr lang="en-US" dirty="0" smtClean="0"/>
              <a:t>John 16:13 However, when He, the Spirit of truth, has come, He will guide you into all truth; for He will not speak on His own authority, but whatever He hears He will speak; and He will tell you things to come.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revelation?..</a:t>
            </a:r>
            <a:endParaRPr lang="en-US" dirty="0"/>
          </a:p>
        </p:txBody>
      </p:sp>
      <p:sp>
        <p:nvSpPr>
          <p:cNvPr id="3" name="Content Placeholder 2"/>
          <p:cNvSpPr>
            <a:spLocks noGrp="1"/>
          </p:cNvSpPr>
          <p:nvPr>
            <p:ph idx="1"/>
          </p:nvPr>
        </p:nvSpPr>
        <p:spPr/>
        <p:txBody>
          <a:bodyPr/>
          <a:lstStyle/>
          <a:p>
            <a:r>
              <a:rPr lang="en-US" dirty="0" smtClean="0"/>
              <a:t>Gal 1:8 But even if we, or an angel from heaven, preach any other gospel to you than what we have preached to you, let him be accursed. </a:t>
            </a:r>
          </a:p>
          <a:p>
            <a:r>
              <a:rPr lang="en-US" dirty="0" smtClean="0"/>
              <a:t>Revelation 22:18 For I testify to everyone who hears the words of the prophecy of this book: If anyone adds to these things, God will add to him the plagues that are written in this book;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show me in the Bible top.jpg"/>
          <p:cNvPicPr>
            <a:picLocks noChangeAspect="1"/>
          </p:cNvPicPr>
          <p:nvPr/>
        </p:nvPicPr>
        <p:blipFill>
          <a:blip r:embed="rId3" cstate="print">
            <a:lum bright="-8000" contrast="10000"/>
          </a:blip>
          <a:srcRect t="4638"/>
          <a:stretch>
            <a:fillRect/>
          </a:stretch>
        </p:blipFill>
        <p:spPr>
          <a:xfrm>
            <a:off x="0" y="-381000"/>
            <a:ext cx="9144000" cy="5638800"/>
          </a:xfrm>
          <a:prstGeom prst="rect">
            <a:avLst/>
          </a:prstGeom>
        </p:spPr>
      </p:pic>
      <p:pic>
        <p:nvPicPr>
          <p:cNvPr id="4" name="Picture 3" descr="dark-blue-background 02.jpg"/>
          <p:cNvPicPr>
            <a:picLocks noChangeAspect="1"/>
          </p:cNvPicPr>
          <p:nvPr/>
        </p:nvPicPr>
        <p:blipFill>
          <a:blip r:embed="rId4" cstate="print">
            <a:lum bright="-35000" contrast="10000"/>
          </a:blip>
          <a:srcRect r="14845" b="18000"/>
          <a:stretch>
            <a:fillRect/>
          </a:stretch>
        </p:blipFill>
        <p:spPr>
          <a:xfrm>
            <a:off x="-2" y="-381000"/>
            <a:ext cx="9144002" cy="7239000"/>
          </a:xfrm>
          <a:prstGeom prst="rect">
            <a:avLst/>
          </a:prstGeom>
        </p:spPr>
      </p:pic>
      <p:pic>
        <p:nvPicPr>
          <p:cNvPr id="10" name="Picture 9" descr="Sola Scriptura - show me in the Bible.jpg"/>
          <p:cNvPicPr>
            <a:picLocks noChangeAspect="1"/>
          </p:cNvPicPr>
          <p:nvPr/>
        </p:nvPicPr>
        <p:blipFill>
          <a:blip r:embed="rId5" cstate="print">
            <a:lum bright="-8000" contrast="10000"/>
          </a:blip>
          <a:stretch>
            <a:fillRect/>
          </a:stretch>
        </p:blipFill>
        <p:spPr>
          <a:xfrm>
            <a:off x="0" y="-381000"/>
            <a:ext cx="9144000" cy="7239000"/>
          </a:xfrm>
          <a:prstGeom prst="rect">
            <a:avLst/>
          </a:prstGeom>
        </p:spPr>
      </p:pic>
      <p:sp>
        <p:nvSpPr>
          <p:cNvPr id="13" name="Title 12"/>
          <p:cNvSpPr>
            <a:spLocks noGrp="1"/>
          </p:cNvSpPr>
          <p:nvPr>
            <p:ph type="ctrTitle"/>
          </p:nvPr>
        </p:nvSpPr>
        <p:spPr>
          <a:xfrm>
            <a:off x="609600" y="1676400"/>
            <a:ext cx="7772400" cy="1143000"/>
          </a:xfrm>
        </p:spPr>
        <p:txBody>
          <a:bodyPr anchor="t"/>
          <a:lstStyle/>
          <a:p>
            <a:r>
              <a:rPr lang="en-US" sz="4400" i="1" dirty="0" smtClean="0">
                <a:solidFill>
                  <a:srgbClr val="3E1F00"/>
                </a:solidFill>
              </a:rPr>
              <a:t>S</a:t>
            </a:r>
            <a:r>
              <a:rPr lang="en-US" sz="3200" i="1" dirty="0" smtClean="0">
                <a:solidFill>
                  <a:srgbClr val="3E1F00"/>
                </a:solidFill>
              </a:rPr>
              <a:t>CRIPTURE</a:t>
            </a:r>
            <a:r>
              <a:rPr lang="en-US" i="1" dirty="0" smtClean="0">
                <a:solidFill>
                  <a:srgbClr val="3E1F00"/>
                </a:solidFill>
              </a:rPr>
              <a:t> </a:t>
            </a:r>
            <a:r>
              <a:rPr lang="en-US" sz="4000" i="1" dirty="0" smtClean="0">
                <a:solidFill>
                  <a:srgbClr val="3E1F00"/>
                </a:solidFill>
              </a:rPr>
              <a:t>A</a:t>
            </a:r>
            <a:r>
              <a:rPr lang="en-US" sz="3200" i="1" dirty="0" smtClean="0">
                <a:solidFill>
                  <a:srgbClr val="3E1F00"/>
                </a:solidFill>
              </a:rPr>
              <a:t>LONE</a:t>
            </a:r>
            <a:endParaRPr lang="en-US" sz="3200" i="1" dirty="0">
              <a:solidFill>
                <a:srgbClr val="3E1F00"/>
              </a:solidFill>
            </a:endParaRPr>
          </a:p>
        </p:txBody>
      </p:sp>
      <p:sp>
        <p:nvSpPr>
          <p:cNvPr id="7" name="Subtitle 6"/>
          <p:cNvSpPr>
            <a:spLocks noGrp="1"/>
          </p:cNvSpPr>
          <p:nvPr>
            <p:ph type="subTitle" idx="1"/>
          </p:nvPr>
        </p:nvSpPr>
        <p:spPr>
          <a:xfrm>
            <a:off x="1600200" y="3810000"/>
            <a:ext cx="6400800" cy="762000"/>
          </a:xfrm>
        </p:spPr>
        <p:txBody>
          <a:bodyPr/>
          <a:lstStyle/>
          <a:p>
            <a:r>
              <a:rPr lang="en-US" dirty="0" smtClean="0">
                <a:solidFill>
                  <a:srgbClr val="542A00"/>
                </a:solidFill>
              </a:rPr>
              <a:t>2 Timothy 3:10-17</a:t>
            </a:r>
            <a:endParaRPr lang="en-US" dirty="0">
              <a:solidFill>
                <a:srgbClr val="542A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uther nails 95 theses.jpg"/>
          <p:cNvPicPr>
            <a:picLocks noChangeAspect="1"/>
          </p:cNvPicPr>
          <p:nvPr/>
        </p:nvPicPr>
        <p:blipFill>
          <a:blip r:embed="rId2" cstate="print">
            <a:lum bright="-5000" contrast="10000"/>
          </a:blip>
          <a:stretch>
            <a:fillRect/>
          </a:stretch>
        </p:blipFill>
        <p:spPr>
          <a:xfrm>
            <a:off x="0" y="4465"/>
            <a:ext cx="9144000" cy="6849070"/>
          </a:xfrm>
          <a:prstGeom prst="rect">
            <a:avLst/>
          </a:prstGeom>
        </p:spPr>
      </p:pic>
      <p:sp>
        <p:nvSpPr>
          <p:cNvPr id="8" name="Rectangle 7"/>
          <p:cNvSpPr/>
          <p:nvPr/>
        </p:nvSpPr>
        <p:spPr>
          <a:xfrm>
            <a:off x="0" y="0"/>
            <a:ext cx="9144000" cy="6858000"/>
          </a:xfrm>
          <a:prstGeom prst="rect">
            <a:avLst/>
          </a:prstGeom>
          <a:solidFill>
            <a:srgbClr val="E0CB7C">
              <a:alpha val="6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p:cNvSpPr>
            <a:spLocks noGrp="1"/>
          </p:cNvSpPr>
          <p:nvPr>
            <p:ph type="title"/>
          </p:nvPr>
        </p:nvSpPr>
        <p:spPr/>
        <p:txBody>
          <a:bodyPr>
            <a:normAutofit/>
          </a:bodyPr>
          <a:lstStyle/>
          <a:p>
            <a:r>
              <a:rPr lang="en-US" sz="4000" dirty="0" smtClean="0"/>
              <a:t>Martin Luther </a:t>
            </a:r>
            <a:endParaRPr lang="en-US" sz="4000" dirty="0"/>
          </a:p>
        </p:txBody>
      </p:sp>
      <p:sp>
        <p:nvSpPr>
          <p:cNvPr id="10" name="Content Placeholder 9"/>
          <p:cNvSpPr>
            <a:spLocks noGrp="1"/>
          </p:cNvSpPr>
          <p:nvPr>
            <p:ph idx="1"/>
          </p:nvPr>
        </p:nvSpPr>
        <p:spPr>
          <a:xfrm>
            <a:off x="533400" y="5867400"/>
            <a:ext cx="8458200" cy="762000"/>
          </a:xfrm>
        </p:spPr>
        <p:txBody>
          <a:bodyPr anchor="ctr">
            <a:normAutofit/>
          </a:bodyPr>
          <a:lstStyle/>
          <a:p>
            <a:pPr algn="ctr">
              <a:buNone/>
            </a:pPr>
            <a:r>
              <a:rPr lang="en-US" sz="4000" dirty="0" smtClean="0"/>
              <a:t>October 31, 1517</a:t>
            </a:r>
            <a:endParaRPr lang="en-US" sz="4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1A0D00"/>
        </a:solidFill>
        <a:effectLst/>
      </p:bgPr>
    </p:bg>
    <p:spTree>
      <p:nvGrpSpPr>
        <p:cNvPr id="1" name=""/>
        <p:cNvGrpSpPr/>
        <p:nvPr/>
      </p:nvGrpSpPr>
      <p:grpSpPr>
        <a:xfrm>
          <a:off x="0" y="0"/>
          <a:ext cx="0" cy="0"/>
          <a:chOff x="0" y="0"/>
          <a:chExt cx="0" cy="0"/>
        </a:xfrm>
      </p:grpSpPr>
      <p:pic>
        <p:nvPicPr>
          <p:cNvPr id="2" name="Picture 1" descr="Johan Tetzel.jpg"/>
          <p:cNvPicPr>
            <a:picLocks noChangeAspect="1"/>
          </p:cNvPicPr>
          <p:nvPr/>
        </p:nvPicPr>
        <p:blipFill>
          <a:blip r:embed="rId2" cstate="print"/>
          <a:stretch>
            <a:fillRect/>
          </a:stretch>
        </p:blipFill>
        <p:spPr>
          <a:xfrm>
            <a:off x="0" y="762000"/>
            <a:ext cx="9144000" cy="5514798"/>
          </a:xfrm>
          <a:prstGeom prst="rect">
            <a:avLst/>
          </a:prstGeom>
        </p:spPr>
      </p:pic>
      <p:sp>
        <p:nvSpPr>
          <p:cNvPr id="5" name="Rectangle 4"/>
          <p:cNvSpPr/>
          <p:nvPr/>
        </p:nvSpPr>
        <p:spPr>
          <a:xfrm>
            <a:off x="0" y="0"/>
            <a:ext cx="9144000" cy="6858000"/>
          </a:xfrm>
          <a:prstGeom prst="rect">
            <a:avLst/>
          </a:prstGeom>
          <a:solidFill>
            <a:srgbClr val="E0CB7C">
              <a:alpha val="6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solidFill>
            <a:srgbClr val="E0CB7C">
              <a:alpha val="50000"/>
            </a:srgbClr>
          </a:solidFill>
        </p:spPr>
        <p:txBody>
          <a:bodyPr/>
          <a:lstStyle/>
          <a:p>
            <a:r>
              <a:rPr lang="en-US" dirty="0" smtClean="0"/>
              <a:t>Sale of indulgences..</a:t>
            </a:r>
            <a:endParaRPr lang="en-US" dirty="0"/>
          </a:p>
        </p:txBody>
      </p:sp>
      <p:sp>
        <p:nvSpPr>
          <p:cNvPr id="4" name="Content Placeholder 3"/>
          <p:cNvSpPr>
            <a:spLocks noGrp="1"/>
          </p:cNvSpPr>
          <p:nvPr>
            <p:ph idx="1"/>
          </p:nvPr>
        </p:nvSpPr>
        <p:spPr>
          <a:xfrm>
            <a:off x="381000" y="5486400"/>
            <a:ext cx="8458200" cy="1066800"/>
          </a:xfrm>
          <a:solidFill>
            <a:srgbClr val="E0CB7C">
              <a:alpha val="60000"/>
            </a:srgbClr>
          </a:solidFill>
        </p:spPr>
        <p:txBody>
          <a:bodyPr anchor="ctr"/>
          <a:lstStyle/>
          <a:p>
            <a:pPr algn="ctr">
              <a:buNone/>
            </a:pPr>
            <a:r>
              <a:rPr lang="en-US" dirty="0" smtClean="0"/>
              <a:t>Used to build St Peter’s basilica in Rome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1A0D00"/>
        </a:solidFill>
        <a:effectLst/>
      </p:bgPr>
    </p:bg>
    <p:spTree>
      <p:nvGrpSpPr>
        <p:cNvPr id="1" name=""/>
        <p:cNvGrpSpPr/>
        <p:nvPr/>
      </p:nvGrpSpPr>
      <p:grpSpPr>
        <a:xfrm>
          <a:off x="0" y="0"/>
          <a:ext cx="0" cy="0"/>
          <a:chOff x="0" y="0"/>
          <a:chExt cx="0" cy="0"/>
        </a:xfrm>
      </p:grpSpPr>
      <p:pic>
        <p:nvPicPr>
          <p:cNvPr id="2" name="Picture 1" descr="Diet of Worms.jpg"/>
          <p:cNvPicPr>
            <a:picLocks noChangeAspect="1"/>
          </p:cNvPicPr>
          <p:nvPr/>
        </p:nvPicPr>
        <p:blipFill>
          <a:blip r:embed="rId2" cstate="print"/>
          <a:stretch>
            <a:fillRect/>
          </a:stretch>
        </p:blipFill>
        <p:spPr>
          <a:xfrm>
            <a:off x="0" y="609600"/>
            <a:ext cx="9144000" cy="5708468"/>
          </a:xfrm>
          <a:prstGeom prst="rect">
            <a:avLst/>
          </a:prstGeom>
        </p:spPr>
      </p:pic>
      <p:sp>
        <p:nvSpPr>
          <p:cNvPr id="3" name="Rectangle 2"/>
          <p:cNvSpPr/>
          <p:nvPr/>
        </p:nvSpPr>
        <p:spPr>
          <a:xfrm>
            <a:off x="0" y="0"/>
            <a:ext cx="9144000" cy="6858000"/>
          </a:xfrm>
          <a:prstGeom prst="rect">
            <a:avLst/>
          </a:prstGeom>
          <a:solidFill>
            <a:srgbClr val="E0CB7C">
              <a:alpha val="6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457200" y="304800"/>
            <a:ext cx="5181600" cy="1066800"/>
          </a:xfrm>
          <a:solidFill>
            <a:srgbClr val="E0CB7C">
              <a:alpha val="50000"/>
            </a:srgbClr>
          </a:solidFill>
        </p:spPr>
        <p:txBody>
          <a:bodyPr/>
          <a:lstStyle/>
          <a:p>
            <a:r>
              <a:rPr lang="en-US" dirty="0" smtClean="0"/>
              <a:t>Luther’s interrogation..</a:t>
            </a:r>
            <a:endParaRPr lang="en-US" dirty="0"/>
          </a:p>
        </p:txBody>
      </p:sp>
      <p:sp>
        <p:nvSpPr>
          <p:cNvPr id="5" name="Content Placeholder 4"/>
          <p:cNvSpPr>
            <a:spLocks noGrp="1"/>
          </p:cNvSpPr>
          <p:nvPr>
            <p:ph idx="1"/>
          </p:nvPr>
        </p:nvSpPr>
        <p:spPr>
          <a:xfrm>
            <a:off x="381000" y="5486400"/>
            <a:ext cx="8458200" cy="990600"/>
          </a:xfrm>
          <a:solidFill>
            <a:srgbClr val="E0CB7C">
              <a:alpha val="55000"/>
            </a:srgbClr>
          </a:solidFill>
        </p:spPr>
        <p:txBody>
          <a:bodyPr anchor="ctr">
            <a:normAutofit/>
          </a:bodyPr>
          <a:lstStyle/>
          <a:p>
            <a:pPr algn="ctr">
              <a:buNone/>
            </a:pPr>
            <a:r>
              <a:rPr lang="en-US" sz="4000" dirty="0" smtClean="0"/>
              <a:t>“Here I stand..”</a:t>
            </a:r>
            <a:endParaRPr lang="en-US" sz="4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1A0D00"/>
        </a:solidFill>
        <a:effectLst/>
      </p:bgPr>
    </p:bg>
    <p:spTree>
      <p:nvGrpSpPr>
        <p:cNvPr id="1" name=""/>
        <p:cNvGrpSpPr/>
        <p:nvPr/>
      </p:nvGrpSpPr>
      <p:grpSpPr>
        <a:xfrm>
          <a:off x="0" y="0"/>
          <a:ext cx="0" cy="0"/>
          <a:chOff x="0" y="0"/>
          <a:chExt cx="0" cy="0"/>
        </a:xfrm>
      </p:grpSpPr>
      <p:pic>
        <p:nvPicPr>
          <p:cNvPr id="2" name="Picture 1" descr="blog-solo-scriptura-4.jpg"/>
          <p:cNvPicPr>
            <a:picLocks noChangeAspect="1"/>
          </p:cNvPicPr>
          <p:nvPr/>
        </p:nvPicPr>
        <p:blipFill>
          <a:blip r:embed="rId2" cstate="print">
            <a:lum bright="-10000" contrast="10000"/>
          </a:blip>
          <a:stretch>
            <a:fillRect/>
          </a:stretch>
        </p:blipFill>
        <p:spPr>
          <a:xfrm>
            <a:off x="0" y="0"/>
            <a:ext cx="9144000" cy="6858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Scripture is sufficient..</a:t>
            </a:r>
            <a:endParaRPr lang="en-US" dirty="0"/>
          </a:p>
        </p:txBody>
      </p:sp>
      <p:sp>
        <p:nvSpPr>
          <p:cNvPr id="3" name="Content Placeholder 2"/>
          <p:cNvSpPr>
            <a:spLocks noGrp="1"/>
          </p:cNvSpPr>
          <p:nvPr>
            <p:ph idx="1"/>
          </p:nvPr>
        </p:nvSpPr>
        <p:spPr>
          <a:xfrm>
            <a:off x="381000" y="1371600"/>
            <a:ext cx="8458200" cy="3505200"/>
          </a:xfrm>
        </p:spPr>
        <p:txBody>
          <a:bodyPr>
            <a:normAutofit fontScale="92500"/>
          </a:bodyPr>
          <a:lstStyle/>
          <a:p>
            <a:r>
              <a:rPr lang="en-US" dirty="0" smtClean="0"/>
              <a:t>2 Peter 1:3-4 as His divine power has given to us all things that pertain to life and godliness, through the knowledge of Him who called us by glory and virtue, </a:t>
            </a:r>
          </a:p>
          <a:p>
            <a:r>
              <a:rPr lang="en-US" b="1" dirty="0" smtClean="0"/>
              <a:t>4</a:t>
            </a:r>
            <a:r>
              <a:rPr lang="en-US" dirty="0" smtClean="0"/>
              <a:t> by which have been given to us exceedingly great and precious promises, that through these you may be partakers of the divine nature, having escaped the corruption that is in the world through lust.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096000" cy="1143000"/>
          </a:xfrm>
        </p:spPr>
        <p:txBody>
          <a:bodyPr/>
          <a:lstStyle/>
          <a:p>
            <a:r>
              <a:rPr lang="en-US" dirty="0" smtClean="0"/>
              <a:t>General revelation in nature..</a:t>
            </a:r>
            <a:endParaRPr lang="en-US" dirty="0"/>
          </a:p>
        </p:txBody>
      </p:sp>
      <p:sp>
        <p:nvSpPr>
          <p:cNvPr id="3" name="Content Placeholder 2"/>
          <p:cNvSpPr>
            <a:spLocks noGrp="1"/>
          </p:cNvSpPr>
          <p:nvPr>
            <p:ph idx="1"/>
          </p:nvPr>
        </p:nvSpPr>
        <p:spPr>
          <a:xfrm>
            <a:off x="381000" y="1905000"/>
            <a:ext cx="8458200" cy="2971800"/>
          </a:xfrm>
        </p:spPr>
        <p:txBody>
          <a:bodyPr>
            <a:normAutofit/>
          </a:bodyPr>
          <a:lstStyle/>
          <a:p>
            <a:r>
              <a:rPr lang="en-US" dirty="0" smtClean="0"/>
              <a:t>Psalm 19:1 The heavens declare the glory of God; And the firmament shows His handiwork.</a:t>
            </a:r>
          </a:p>
          <a:p>
            <a:r>
              <a:rPr lang="en-US" u="sng" dirty="0" smtClean="0"/>
              <a:t>Psalm 19:7-8</a:t>
            </a:r>
            <a:r>
              <a:rPr lang="en-US" dirty="0" smtClean="0"/>
              <a:t> “The law of the Lord </a:t>
            </a:r>
            <a:r>
              <a:rPr lang="en-US" i="1" dirty="0" smtClean="0"/>
              <a:t>is</a:t>
            </a:r>
            <a:r>
              <a:rPr lang="en-US" dirty="0" smtClean="0"/>
              <a:t> perfect, converting the soul:  the testimony of the Lord </a:t>
            </a:r>
            <a:r>
              <a:rPr lang="en-US" i="1" dirty="0" smtClean="0"/>
              <a:t>is</a:t>
            </a:r>
            <a:r>
              <a:rPr lang="en-US" dirty="0" smtClean="0"/>
              <a:t> sure, making wise the simple.”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standard of truth</a:t>
            </a:r>
            <a:endParaRPr lang="en-US" dirty="0"/>
          </a:p>
        </p:txBody>
      </p:sp>
      <p:sp>
        <p:nvSpPr>
          <p:cNvPr id="3" name="Content Placeholder 2"/>
          <p:cNvSpPr>
            <a:spLocks noGrp="1"/>
          </p:cNvSpPr>
          <p:nvPr>
            <p:ph idx="1"/>
          </p:nvPr>
        </p:nvSpPr>
        <p:spPr>
          <a:xfrm>
            <a:off x="381000" y="1524000"/>
            <a:ext cx="8458200" cy="3429000"/>
          </a:xfrm>
        </p:spPr>
        <p:txBody>
          <a:bodyPr>
            <a:normAutofit/>
          </a:bodyPr>
          <a:lstStyle/>
          <a:p>
            <a:r>
              <a:rPr lang="en-US" dirty="0" smtClean="0"/>
              <a:t>2 Tim 3:16-17 All Scripture is given by inspiration of God, and is profitable for doctrine, for reproof, for correction, for instruction in righteousness, </a:t>
            </a:r>
            <a:r>
              <a:rPr lang="en-US" b="1" dirty="0" smtClean="0"/>
              <a:t>17</a:t>
            </a:r>
            <a:r>
              <a:rPr lang="en-US" dirty="0" smtClean="0"/>
              <a:t> that the man of God may be complete, thoroughly equipped for every good work. </a:t>
            </a:r>
          </a:p>
          <a:p>
            <a:r>
              <a:rPr lang="en-US" dirty="0" smtClean="0"/>
              <a:t>John 17:17 Sanctify them by Your truth. Your word is truth.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Sufficient for salvation..</a:t>
            </a:r>
            <a:endParaRPr lang="en-US" dirty="0"/>
          </a:p>
        </p:txBody>
      </p:sp>
      <p:sp>
        <p:nvSpPr>
          <p:cNvPr id="3" name="Content Placeholder 2"/>
          <p:cNvSpPr>
            <a:spLocks noGrp="1"/>
          </p:cNvSpPr>
          <p:nvPr>
            <p:ph idx="1"/>
          </p:nvPr>
        </p:nvSpPr>
        <p:spPr>
          <a:xfrm>
            <a:off x="457200" y="1524000"/>
            <a:ext cx="8458200" cy="3505200"/>
          </a:xfrm>
        </p:spPr>
        <p:txBody>
          <a:bodyPr>
            <a:normAutofit/>
          </a:bodyPr>
          <a:lstStyle/>
          <a:p>
            <a:r>
              <a:rPr lang="en-US" dirty="0" smtClean="0"/>
              <a:t>Romans 10:17  So then faith comes by hearing, and hearing by the word of God. </a:t>
            </a:r>
          </a:p>
          <a:p>
            <a:r>
              <a:rPr lang="en-US" dirty="0" smtClean="0"/>
              <a:t>John 20:30-31 And truly Jesus did many other signs in the presence of His disciples, which are not written in this book; </a:t>
            </a:r>
            <a:r>
              <a:rPr lang="en-US" b="1" dirty="0" smtClean="0"/>
              <a:t>31</a:t>
            </a:r>
            <a:r>
              <a:rPr lang="en-US" dirty="0" smtClean="0"/>
              <a:t> but these are written that you may believe that Jesus is the Christ, the Son of God, and that believing you may have life in His name.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2643</TotalTime>
  <Words>730</Words>
  <Application>Microsoft Office PowerPoint</Application>
  <PresentationFormat>On-screen Show (4:3)</PresentationFormat>
  <Paragraphs>45</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SCRIPTURE ALONE</vt:lpstr>
      <vt:lpstr>Martin Luther </vt:lpstr>
      <vt:lpstr>Sale of indulgences..</vt:lpstr>
      <vt:lpstr>Luther’s interrogation..</vt:lpstr>
      <vt:lpstr>Slide 5</vt:lpstr>
      <vt:lpstr>Scripture is sufficient..</vt:lpstr>
      <vt:lpstr>General revelation in nature..</vt:lpstr>
      <vt:lpstr>Our standard of truth</vt:lpstr>
      <vt:lpstr>Sufficient for salvation..</vt:lpstr>
      <vt:lpstr>Go to the Bible..</vt:lpstr>
      <vt:lpstr>The ultimate test of truth..</vt:lpstr>
      <vt:lpstr>Rejection of authority in our culture..</vt:lpstr>
      <vt:lpstr>Truth or Tolerance?</vt:lpstr>
      <vt:lpstr>Scripture is complete..</vt:lpstr>
      <vt:lpstr>Additional revelation?..</vt:lpstr>
      <vt:lpstr>SCRIPTURE ALONE</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103</cp:revision>
  <dcterms:created xsi:type="dcterms:W3CDTF">2015-10-04T04:19:18Z</dcterms:created>
  <dcterms:modified xsi:type="dcterms:W3CDTF">2017-12-03T00:26:55Z</dcterms:modified>
</cp:coreProperties>
</file>