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3" r:id="rId2"/>
    <p:sldId id="274" r:id="rId3"/>
    <p:sldId id="275" r:id="rId4"/>
    <p:sldId id="276" r:id="rId5"/>
    <p:sldId id="277" r:id="rId6"/>
    <p:sldId id="279" r:id="rId7"/>
    <p:sldId id="280" r:id="rId8"/>
    <p:sldId id="278" r:id="rId9"/>
    <p:sldId id="281" r:id="rId10"/>
    <p:sldId id="282" r:id="rId11"/>
    <p:sldId id="283" r:id="rId12"/>
    <p:sldId id="284" r:id="rId13"/>
    <p:sldId id="285" r:id="rId14"/>
    <p:sldId id="286" r:id="rId15"/>
    <p:sldId id="287" r:id="rId16"/>
    <p:sldId id="28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4660"/>
  </p:normalViewPr>
  <p:slideViewPr>
    <p:cSldViewPr>
      <p:cViewPr varScale="1">
        <p:scale>
          <a:sx n="65" d="100"/>
          <a:sy n="65" d="100"/>
        </p:scale>
        <p:origin x="-121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45000" contrast="10000"/>
          </a:blip>
          <a:srcRect r="14845" b="18000"/>
          <a:stretch>
            <a:fillRect/>
          </a:stretch>
        </p:blipFill>
        <p:spPr>
          <a:xfrm>
            <a:off x="-2" y="-381000"/>
            <a:ext cx="9144002" cy="7239000"/>
          </a:xfrm>
          <a:prstGeom prst="rect">
            <a:avLst/>
          </a:prstGeom>
        </p:spPr>
      </p:pic>
      <p:pic>
        <p:nvPicPr>
          <p:cNvPr id="6" name="Picture 5" descr="GiveThanks text.jpg"/>
          <p:cNvPicPr>
            <a:picLocks noChangeAspect="1"/>
          </p:cNvPicPr>
          <p:nvPr userDrawn="1"/>
        </p:nvPicPr>
        <p:blipFill>
          <a:blip r:embed="rId10" cstate="print">
            <a:lum bright="-10000" contrast="10000"/>
          </a:blip>
          <a:srcRect r="15171"/>
          <a:stretch>
            <a:fillRect/>
          </a:stretch>
        </p:blipFill>
        <p:spPr>
          <a:xfrm>
            <a:off x="-1" y="1676400"/>
            <a:ext cx="9144001" cy="4419600"/>
          </a:xfrm>
          <a:prstGeom prst="rect">
            <a:avLst/>
          </a:prstGeom>
        </p:spPr>
      </p:pic>
      <p:sp>
        <p:nvSpPr>
          <p:cNvPr id="8" name="Rectangle 7"/>
          <p:cNvSpPr/>
          <p:nvPr userDrawn="1"/>
        </p:nvSpPr>
        <p:spPr>
          <a:xfrm>
            <a:off x="0" y="1676400"/>
            <a:ext cx="9144000" cy="44196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228600"/>
            <a:ext cx="7772400" cy="1066800"/>
          </a:xfrm>
        </p:spPr>
        <p:txBody>
          <a:bodyPr>
            <a:normAutofit/>
          </a:bodyPr>
          <a:lstStyle/>
          <a:p>
            <a:r>
              <a:rPr lang="en-US" sz="4400" dirty="0" smtClean="0"/>
              <a:t>We Give Thanks</a:t>
            </a:r>
            <a:endParaRPr lang="en-US" sz="4400" dirty="0"/>
          </a:p>
        </p:txBody>
      </p:sp>
      <p:sp>
        <p:nvSpPr>
          <p:cNvPr id="7" name="Subtitle 6"/>
          <p:cNvSpPr>
            <a:spLocks noGrp="1"/>
          </p:cNvSpPr>
          <p:nvPr>
            <p:ph type="subTitle" idx="1"/>
          </p:nvPr>
        </p:nvSpPr>
        <p:spPr>
          <a:xfrm>
            <a:off x="1371600" y="5791200"/>
            <a:ext cx="6400800" cy="762000"/>
          </a:xfrm>
        </p:spPr>
        <p:txBody>
          <a:bodyPr/>
          <a:lstStyle/>
          <a:p>
            <a:r>
              <a:rPr lang="en-US" dirty="0" smtClean="0"/>
              <a:t>Colossians 1:3-14</a:t>
            </a:r>
            <a:endParaRPr lang="en-US" dirty="0"/>
          </a:p>
        </p:txBody>
      </p:sp>
      <p:pic>
        <p:nvPicPr>
          <p:cNvPr id="5" name="Picture 4" descr="GiveThanks text.jpg"/>
          <p:cNvPicPr>
            <a:picLocks noChangeAspect="1"/>
          </p:cNvPicPr>
          <p:nvPr/>
        </p:nvPicPr>
        <p:blipFill>
          <a:blip r:embed="rId4" cstate="print">
            <a:lum bright="-12000" contrast="10000"/>
          </a:blip>
          <a:srcRect r="15171"/>
          <a:stretch>
            <a:fillRect/>
          </a:stretch>
        </p:blipFill>
        <p:spPr>
          <a:xfrm>
            <a:off x="0" y="1447800"/>
            <a:ext cx="9144000" cy="4191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1143000"/>
          </a:xfrm>
        </p:spPr>
        <p:txBody>
          <a:bodyPr/>
          <a:lstStyle/>
          <a:p>
            <a:r>
              <a:rPr lang="en-US" dirty="0" smtClean="0"/>
              <a:t>Danger of  forgetting the Lord..</a:t>
            </a:r>
            <a:endParaRPr lang="en-US" dirty="0"/>
          </a:p>
        </p:txBody>
      </p:sp>
      <p:sp>
        <p:nvSpPr>
          <p:cNvPr id="3" name="Content Placeholder 2"/>
          <p:cNvSpPr>
            <a:spLocks noGrp="1"/>
          </p:cNvSpPr>
          <p:nvPr>
            <p:ph idx="1"/>
          </p:nvPr>
        </p:nvSpPr>
        <p:spPr/>
        <p:txBody>
          <a:bodyPr>
            <a:normAutofit/>
          </a:bodyPr>
          <a:lstStyle/>
          <a:p>
            <a:pPr>
              <a:lnSpc>
                <a:spcPts val="3000"/>
              </a:lnSpc>
            </a:pPr>
            <a:r>
              <a:rPr lang="en-US" dirty="0" smtClean="0">
                <a:solidFill>
                  <a:srgbClr val="FFC000"/>
                </a:solidFill>
              </a:rPr>
              <a:t>Psalm 103:1-5 </a:t>
            </a:r>
            <a:r>
              <a:rPr lang="en-US" dirty="0" smtClean="0"/>
              <a:t>Bless the Lord, O my soul; And all that is within me, bless His holy name! </a:t>
            </a:r>
            <a:r>
              <a:rPr lang="en-US" b="1" dirty="0" smtClean="0"/>
              <a:t>2</a:t>
            </a:r>
            <a:r>
              <a:rPr lang="en-US" dirty="0" smtClean="0"/>
              <a:t> Bless the Lord, O my soul, And forget not all His benefits: </a:t>
            </a:r>
            <a:r>
              <a:rPr lang="en-US" b="1" dirty="0" smtClean="0"/>
              <a:t>3</a:t>
            </a:r>
            <a:r>
              <a:rPr lang="en-US" dirty="0" smtClean="0"/>
              <a:t> Who forgives all your iniquities, Who heals all your diseases, </a:t>
            </a:r>
            <a:r>
              <a:rPr lang="en-US" b="1" dirty="0" smtClean="0"/>
              <a:t>4</a:t>
            </a:r>
            <a:r>
              <a:rPr lang="en-US" dirty="0" smtClean="0"/>
              <a:t> Who redeems your life from destruction, Who crowns you with loving kindness and tender mercies, </a:t>
            </a:r>
            <a:r>
              <a:rPr lang="en-US" b="1" dirty="0" smtClean="0"/>
              <a:t>5</a:t>
            </a:r>
            <a:r>
              <a:rPr lang="en-US" dirty="0" smtClean="0"/>
              <a:t> Who satisfies your mouth with good things, So that your youth is renewed like the eagle's. </a:t>
            </a:r>
          </a:p>
          <a:p>
            <a:pPr>
              <a:lnSpc>
                <a:spcPts val="3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lstStyle/>
          <a:p>
            <a:r>
              <a:rPr lang="en-US" dirty="0" smtClean="0"/>
              <a:t>We give thanks for each other..</a:t>
            </a:r>
            <a:endParaRPr lang="en-US" dirty="0"/>
          </a:p>
        </p:txBody>
      </p:sp>
      <p:sp>
        <p:nvSpPr>
          <p:cNvPr id="3" name="Content Placeholder 2"/>
          <p:cNvSpPr>
            <a:spLocks noGrp="1"/>
          </p:cNvSpPr>
          <p:nvPr>
            <p:ph idx="1"/>
          </p:nvPr>
        </p:nvSpPr>
        <p:spPr/>
        <p:txBody>
          <a:bodyPr>
            <a:normAutofit/>
          </a:bodyPr>
          <a:lstStyle/>
          <a:p>
            <a:pPr>
              <a:lnSpc>
                <a:spcPts val="2900"/>
              </a:lnSpc>
            </a:pPr>
            <a:r>
              <a:rPr lang="en-US" dirty="0" smtClean="0">
                <a:solidFill>
                  <a:srgbClr val="FFC000"/>
                </a:solidFill>
              </a:rPr>
              <a:t>Colossians 1:3-8  </a:t>
            </a:r>
            <a:r>
              <a:rPr lang="en-US" dirty="0" smtClean="0"/>
              <a:t>We give thanks to the God and Father of our Lord Jesus Christ, praying always for you, </a:t>
            </a:r>
            <a:r>
              <a:rPr lang="en-US" b="1" dirty="0" smtClean="0"/>
              <a:t>4</a:t>
            </a:r>
            <a:r>
              <a:rPr lang="en-US" dirty="0" smtClean="0"/>
              <a:t> since we heard of your faith in Christ Jesus and of your love for all the saints; </a:t>
            </a:r>
            <a:r>
              <a:rPr lang="en-US" b="1" dirty="0" smtClean="0"/>
              <a:t>5</a:t>
            </a:r>
            <a:r>
              <a:rPr lang="en-US" dirty="0" smtClean="0"/>
              <a:t> because of the hope which is laid up for you in heaven, of which you heard before in the word of the truth of the gospel, </a:t>
            </a:r>
            <a:r>
              <a:rPr lang="en-US" b="1" dirty="0" smtClean="0"/>
              <a:t>6</a:t>
            </a:r>
            <a:r>
              <a:rPr lang="en-US" dirty="0" smtClean="0"/>
              <a:t> which has come to you, as it has also in all the world, and is bringing forth fruit, as it is also among you since the day you heard and knew the grace of God in truth.. </a:t>
            </a:r>
          </a:p>
          <a:p>
            <a:pPr>
              <a:lnSpc>
                <a:spcPts val="3000"/>
              </a:lnSpc>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give thanks (</a:t>
            </a:r>
            <a:r>
              <a:rPr lang="en-US" dirty="0" err="1" smtClean="0"/>
              <a:t>vs</a:t>
            </a:r>
            <a:r>
              <a:rPr lang="en-US" dirty="0" smtClean="0"/>
              <a:t> 3-8)..</a:t>
            </a:r>
            <a:endParaRPr lang="en-US" dirty="0"/>
          </a:p>
        </p:txBody>
      </p:sp>
      <p:sp>
        <p:nvSpPr>
          <p:cNvPr id="3" name="Content Placeholder 2"/>
          <p:cNvSpPr>
            <a:spLocks noGrp="1"/>
          </p:cNvSpPr>
          <p:nvPr>
            <p:ph idx="1"/>
          </p:nvPr>
        </p:nvSpPr>
        <p:spPr/>
        <p:txBody>
          <a:bodyPr/>
          <a:lstStyle/>
          <a:p>
            <a:r>
              <a:rPr lang="en-US" dirty="0" smtClean="0"/>
              <a:t>You heard the gospel and obeyed..</a:t>
            </a:r>
          </a:p>
          <a:p>
            <a:r>
              <a:rPr lang="en-US" dirty="0" smtClean="0"/>
              <a:t>Your  faith in Christ and love for the saints..</a:t>
            </a:r>
          </a:p>
          <a:p>
            <a:r>
              <a:rPr lang="en-US" dirty="0" smtClean="0"/>
              <a:t>Your hope laid up for you in heaven..</a:t>
            </a:r>
          </a:p>
          <a:p>
            <a:r>
              <a:rPr lang="en-US" dirty="0" smtClean="0"/>
              <a:t>Your fruitful life based on the word of truth..</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48400" cy="1143000"/>
          </a:xfrm>
        </p:spPr>
        <p:txBody>
          <a:bodyPr/>
          <a:lstStyle/>
          <a:p>
            <a:r>
              <a:rPr lang="en-US" dirty="0" smtClean="0"/>
              <a:t>Prayer for your growth (9-14)..</a:t>
            </a:r>
            <a:endParaRPr lang="en-US" dirty="0"/>
          </a:p>
        </p:txBody>
      </p:sp>
      <p:sp>
        <p:nvSpPr>
          <p:cNvPr id="3" name="Content Placeholder 2"/>
          <p:cNvSpPr>
            <a:spLocks noGrp="1"/>
          </p:cNvSpPr>
          <p:nvPr>
            <p:ph idx="1"/>
          </p:nvPr>
        </p:nvSpPr>
        <p:spPr/>
        <p:txBody>
          <a:bodyPr>
            <a:normAutofit/>
          </a:bodyPr>
          <a:lstStyle/>
          <a:p>
            <a:pPr>
              <a:lnSpc>
                <a:spcPts val="2900"/>
              </a:lnSpc>
            </a:pPr>
            <a:r>
              <a:rPr lang="en-US" dirty="0" smtClean="0">
                <a:solidFill>
                  <a:srgbClr val="FFC000"/>
                </a:solidFill>
              </a:rPr>
              <a:t>Col 1:9-11</a:t>
            </a:r>
            <a:r>
              <a:rPr lang="en-US" dirty="0" smtClean="0"/>
              <a:t> For this reason we also, since the day we heard it, do not cease to pray for you, and to ask that you may be filled with the knowledge of His will in all wisdom and spiritual understanding; </a:t>
            </a:r>
            <a:r>
              <a:rPr lang="en-US" b="1" dirty="0" smtClean="0"/>
              <a:t>10</a:t>
            </a:r>
            <a:r>
              <a:rPr lang="en-US" dirty="0" smtClean="0"/>
              <a:t> that you may walk worthy of the Lord, fully pleasing Him, being fruitful in every good work and increasing in the knowledge of God; </a:t>
            </a:r>
            <a:r>
              <a:rPr lang="en-US" b="1" dirty="0" smtClean="0"/>
              <a:t>11</a:t>
            </a:r>
            <a:r>
              <a:rPr lang="en-US" dirty="0" smtClean="0"/>
              <a:t> strengthened with all might, according to His glorious power, for all patience and longsuffering with joy..</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prayer for you..</a:t>
            </a:r>
            <a:endParaRPr lang="en-US" dirty="0"/>
          </a:p>
        </p:txBody>
      </p:sp>
      <p:sp>
        <p:nvSpPr>
          <p:cNvPr id="3" name="Content Placeholder 2"/>
          <p:cNvSpPr>
            <a:spLocks noGrp="1"/>
          </p:cNvSpPr>
          <p:nvPr>
            <p:ph idx="1"/>
          </p:nvPr>
        </p:nvSpPr>
        <p:spPr/>
        <p:txBody>
          <a:bodyPr/>
          <a:lstStyle/>
          <a:p>
            <a:r>
              <a:rPr lang="en-US" dirty="0" smtClean="0"/>
              <a:t>Filled with knowledge of His will</a:t>
            </a:r>
          </a:p>
          <a:p>
            <a:r>
              <a:rPr lang="en-US" dirty="0" smtClean="0"/>
              <a:t> Wisdom and spiritual understanding</a:t>
            </a:r>
          </a:p>
          <a:p>
            <a:r>
              <a:rPr lang="en-US" dirty="0" smtClean="0"/>
              <a:t>Walk in a manner worthy of the Lord</a:t>
            </a:r>
          </a:p>
          <a:p>
            <a:r>
              <a:rPr lang="en-US" dirty="0" smtClean="0"/>
              <a:t>Bearing fruit, increasing, strengthened</a:t>
            </a:r>
          </a:p>
          <a:p>
            <a:r>
              <a:rPr lang="en-US" dirty="0" smtClean="0"/>
              <a:t>A lifestyle giving thanks to the Father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is faithful.jpg"/>
          <p:cNvPicPr>
            <a:picLocks noChangeAspect="1"/>
          </p:cNvPicPr>
          <p:nvPr/>
        </p:nvPicPr>
        <p:blipFill>
          <a:blip r:embed="rId3" cstate="print">
            <a:lum bright="-25000" contrast="10000"/>
          </a:blip>
          <a:stretch>
            <a:fillRect/>
          </a:stretch>
        </p:blipFill>
        <p:spPr>
          <a:xfrm>
            <a:off x="0" y="-228600"/>
            <a:ext cx="9144000" cy="7086600"/>
          </a:xfrm>
          <a:prstGeom prst="rect">
            <a:avLst/>
          </a:prstGeom>
        </p:spPr>
      </p:pic>
      <p:sp>
        <p:nvSpPr>
          <p:cNvPr id="3" name="Rectangle 2"/>
          <p:cNvSpPr/>
          <p:nvPr/>
        </p:nvSpPr>
        <p:spPr>
          <a:xfrm>
            <a:off x="0" y="-381000"/>
            <a:ext cx="9144000" cy="7239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Thankfulness ..</a:t>
            </a:r>
            <a:endParaRPr lang="en-US" dirty="0"/>
          </a:p>
        </p:txBody>
      </p:sp>
      <p:sp>
        <p:nvSpPr>
          <p:cNvPr id="5" name="Content Placeholder 4"/>
          <p:cNvSpPr>
            <a:spLocks noGrp="1"/>
          </p:cNvSpPr>
          <p:nvPr>
            <p:ph idx="1"/>
          </p:nvPr>
        </p:nvSpPr>
        <p:spPr/>
        <p:txBody>
          <a:bodyPr>
            <a:normAutofit fontScale="92500"/>
          </a:bodyPr>
          <a:lstStyle/>
          <a:p>
            <a:pPr>
              <a:lnSpc>
                <a:spcPts val="3000"/>
              </a:lnSpc>
            </a:pPr>
            <a:r>
              <a:rPr lang="en-US" dirty="0" smtClean="0">
                <a:solidFill>
                  <a:srgbClr val="FFC000"/>
                </a:solidFill>
              </a:rPr>
              <a:t>Col 2:6-7 </a:t>
            </a:r>
            <a:r>
              <a:rPr lang="en-US" dirty="0" smtClean="0"/>
              <a:t>As you have therefore received Christ Jesus the Lord, so walk in Him, </a:t>
            </a:r>
            <a:r>
              <a:rPr lang="en-US" b="1" dirty="0" smtClean="0"/>
              <a:t>7</a:t>
            </a:r>
            <a:r>
              <a:rPr lang="en-US" dirty="0" smtClean="0"/>
              <a:t> rooted and built up in Him and established in the faith, as you have been taught, abounding in it with thanksgiving. </a:t>
            </a:r>
          </a:p>
          <a:p>
            <a:pPr>
              <a:lnSpc>
                <a:spcPts val="3000"/>
              </a:lnSpc>
            </a:pPr>
            <a:r>
              <a:rPr lang="en-US" dirty="0" smtClean="0">
                <a:solidFill>
                  <a:srgbClr val="FFC000"/>
                </a:solidFill>
              </a:rPr>
              <a:t>Col 3:15-16 </a:t>
            </a:r>
            <a:r>
              <a:rPr lang="en-US" dirty="0" smtClean="0"/>
              <a:t>And let the peace of God rule in your hearts, to which also you were called in one body; and be thankful. </a:t>
            </a:r>
            <a:r>
              <a:rPr lang="en-US" b="1" dirty="0" smtClean="0"/>
              <a:t>16</a:t>
            </a:r>
            <a:r>
              <a:rPr lang="en-US" dirty="0" smtClean="0"/>
              <a:t> Let the word of Christ dwell in you richly in all wisdom, teaching and admonishing one another in psalms and hymns and spiritual songs, singing with grace in your hearts to the Lord. </a:t>
            </a:r>
          </a:p>
          <a:p>
            <a:pPr>
              <a:lnSpc>
                <a:spcPts val="3000"/>
              </a:lnSpc>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228600"/>
            <a:ext cx="7772400" cy="1066800"/>
          </a:xfrm>
        </p:spPr>
        <p:txBody>
          <a:bodyPr>
            <a:normAutofit/>
          </a:bodyPr>
          <a:lstStyle/>
          <a:p>
            <a:r>
              <a:rPr lang="en-US" sz="4400" dirty="0" smtClean="0"/>
              <a:t>We Give Thanks</a:t>
            </a:r>
            <a:endParaRPr lang="en-US" sz="4400" dirty="0"/>
          </a:p>
        </p:txBody>
      </p:sp>
      <p:sp>
        <p:nvSpPr>
          <p:cNvPr id="7" name="Subtitle 6"/>
          <p:cNvSpPr>
            <a:spLocks noGrp="1"/>
          </p:cNvSpPr>
          <p:nvPr>
            <p:ph type="subTitle" idx="1"/>
          </p:nvPr>
        </p:nvSpPr>
        <p:spPr>
          <a:xfrm>
            <a:off x="1371600" y="5791200"/>
            <a:ext cx="6400800" cy="762000"/>
          </a:xfrm>
        </p:spPr>
        <p:txBody>
          <a:bodyPr/>
          <a:lstStyle/>
          <a:p>
            <a:r>
              <a:rPr lang="en-US" dirty="0" smtClean="0"/>
              <a:t>Colossians 1:3-14</a:t>
            </a:r>
            <a:endParaRPr lang="en-US" dirty="0"/>
          </a:p>
        </p:txBody>
      </p:sp>
      <p:pic>
        <p:nvPicPr>
          <p:cNvPr id="5" name="Picture 4" descr="GiveThanks text.jpg"/>
          <p:cNvPicPr>
            <a:picLocks noChangeAspect="1"/>
          </p:cNvPicPr>
          <p:nvPr/>
        </p:nvPicPr>
        <p:blipFill>
          <a:blip r:embed="rId4" cstate="print">
            <a:lum bright="-12000" contrast="10000"/>
          </a:blip>
          <a:srcRect r="15171"/>
          <a:stretch>
            <a:fillRect/>
          </a:stretch>
        </p:blipFill>
        <p:spPr>
          <a:xfrm>
            <a:off x="0" y="1447800"/>
            <a:ext cx="9144000" cy="4191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anksgiving-Grace.jpg"/>
          <p:cNvPicPr>
            <a:picLocks noChangeAspect="1"/>
          </p:cNvPicPr>
          <p:nvPr/>
        </p:nvPicPr>
        <p:blipFill>
          <a:blip r:embed="rId2" cstate="print">
            <a:lum bright="-12000" contrast="10000"/>
          </a:blip>
          <a:stretch>
            <a:fillRect/>
          </a:stretch>
        </p:blipFill>
        <p:spPr>
          <a:xfrm>
            <a:off x="0" y="381000"/>
            <a:ext cx="9144000" cy="6096000"/>
          </a:xfrm>
          <a:prstGeom prst="rect">
            <a:avLst/>
          </a:prstGeom>
        </p:spPr>
      </p:pic>
      <p:sp>
        <p:nvSpPr>
          <p:cNvPr id="5" name="Rectangle 4"/>
          <p:cNvSpPr/>
          <p:nvPr/>
        </p:nvSpPr>
        <p:spPr>
          <a:xfrm>
            <a:off x="0" y="228600"/>
            <a:ext cx="9144000" cy="62484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arge_thanksgiving-day-title.jpg"/>
          <p:cNvPicPr>
            <a:picLocks noChangeAspect="1"/>
          </p:cNvPicPr>
          <p:nvPr/>
        </p:nvPicPr>
        <p:blipFill>
          <a:blip r:embed="rId3" cstate="print"/>
          <a:stretch>
            <a:fillRect/>
          </a:stretch>
        </p:blipFill>
        <p:spPr>
          <a:xfrm>
            <a:off x="304800" y="0"/>
            <a:ext cx="4191000" cy="1143000"/>
          </a:xfrm>
          <a:prstGeom prst="rect">
            <a:avLst/>
          </a:prstGeom>
        </p:spPr>
      </p:pic>
      <p:sp>
        <p:nvSpPr>
          <p:cNvPr id="9" name="Subtitle 6"/>
          <p:cNvSpPr txBox="1">
            <a:spLocks/>
          </p:cNvSpPr>
          <p:nvPr/>
        </p:nvSpPr>
        <p:spPr>
          <a:xfrm>
            <a:off x="762000" y="5638800"/>
            <a:ext cx="7696200" cy="914400"/>
          </a:xfrm>
          <a:prstGeom prst="rect">
            <a:avLst/>
          </a:prstGeom>
          <a:solidFill>
            <a:schemeClr val="tx1">
              <a:alpha val="55000"/>
            </a:schemeClr>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Why our National Day of Thanksgiving..</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anding of the pilgrims.jpg"/>
          <p:cNvPicPr>
            <a:picLocks noChangeAspect="1"/>
          </p:cNvPicPr>
          <p:nvPr/>
        </p:nvPicPr>
        <p:blipFill>
          <a:blip r:embed="rId2" cstate="print">
            <a:lum bright="-10000" contrast="10000"/>
          </a:blip>
          <a:stretch>
            <a:fillRect/>
          </a:stretch>
        </p:blipFill>
        <p:spPr>
          <a:xfrm>
            <a:off x="0" y="464877"/>
            <a:ext cx="9144000" cy="5928246"/>
          </a:xfrm>
          <a:prstGeom prst="rect">
            <a:avLst/>
          </a:prstGeom>
        </p:spPr>
      </p:pic>
      <p:sp>
        <p:nvSpPr>
          <p:cNvPr id="4" name="Rectangle 3"/>
          <p:cNvSpPr/>
          <p:nvPr/>
        </p:nvSpPr>
        <p:spPr>
          <a:xfrm>
            <a:off x="0" y="457200"/>
            <a:ext cx="9144000" cy="5943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457200"/>
            <a:ext cx="6096000" cy="1143000"/>
          </a:xfrm>
          <a:solidFill>
            <a:schemeClr val="tx1">
              <a:alpha val="56000"/>
            </a:schemeClr>
          </a:solidFill>
        </p:spPr>
        <p:txBody>
          <a:bodyPr>
            <a:normAutofit/>
          </a:bodyPr>
          <a:lstStyle/>
          <a:p>
            <a:r>
              <a:rPr lang="en-US" dirty="0" smtClean="0"/>
              <a:t>Pilgrims.. November 1620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0140819094554-pilgrims-treaty-granger.jpg"/>
          <p:cNvPicPr>
            <a:picLocks noChangeAspect="1"/>
          </p:cNvPicPr>
          <p:nvPr/>
        </p:nvPicPr>
        <p:blipFill>
          <a:blip r:embed="rId2" cstate="print"/>
          <a:stretch>
            <a:fillRect/>
          </a:stretch>
        </p:blipFill>
        <p:spPr>
          <a:xfrm>
            <a:off x="0" y="228600"/>
            <a:ext cx="9144000" cy="6324600"/>
          </a:xfrm>
          <a:prstGeom prst="rect">
            <a:avLst/>
          </a:prstGeom>
        </p:spPr>
      </p:pic>
      <p:sp>
        <p:nvSpPr>
          <p:cNvPr id="4" name="Rectangle 3"/>
          <p:cNvSpPr/>
          <p:nvPr/>
        </p:nvSpPr>
        <p:spPr>
          <a:xfrm>
            <a:off x="0" y="228600"/>
            <a:ext cx="9144000" cy="6324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2"/>
          <p:cNvSpPr txBox="1">
            <a:spLocks/>
          </p:cNvSpPr>
          <p:nvPr/>
        </p:nvSpPr>
        <p:spPr>
          <a:xfrm>
            <a:off x="381000" y="152400"/>
            <a:ext cx="6096000" cy="1143000"/>
          </a:xfrm>
          <a:prstGeom prst="rect">
            <a:avLst/>
          </a:prstGeom>
          <a:solidFill>
            <a:schemeClr val="tx1">
              <a:alpha val="56000"/>
            </a:schemeClr>
          </a:solidFill>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Treaty with Wampanoag..</a:t>
            </a:r>
            <a:endParaRPr kumimoji="0" lang="en-US" sz="3800" b="0" i="0" u="none" strike="noStrike" kern="1200" cap="none" spc="0" normalizeH="0" baseline="0" noProof="0" dirty="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William Bradford.jpg"/>
          <p:cNvPicPr>
            <a:picLocks noChangeAspect="1"/>
          </p:cNvPicPr>
          <p:nvPr/>
        </p:nvPicPr>
        <p:blipFill>
          <a:blip r:embed="rId2" cstate="print"/>
          <a:stretch>
            <a:fillRect/>
          </a:stretch>
        </p:blipFill>
        <p:spPr>
          <a:xfrm>
            <a:off x="5799676" y="990600"/>
            <a:ext cx="3013363" cy="2895600"/>
          </a:xfrm>
          <a:prstGeom prst="rect">
            <a:avLst/>
          </a:prstGeom>
        </p:spPr>
      </p:pic>
      <p:sp>
        <p:nvSpPr>
          <p:cNvPr id="4" name="Rectangle 3"/>
          <p:cNvSpPr/>
          <p:nvPr/>
        </p:nvSpPr>
        <p:spPr>
          <a:xfrm>
            <a:off x="0" y="228600"/>
            <a:ext cx="9144000" cy="6324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The story of Thanksgiving</a:t>
            </a:r>
            <a:endParaRPr lang="en-US" dirty="0"/>
          </a:p>
        </p:txBody>
      </p:sp>
      <p:sp>
        <p:nvSpPr>
          <p:cNvPr id="6" name="Content Placeholder 5"/>
          <p:cNvSpPr>
            <a:spLocks noGrp="1"/>
          </p:cNvSpPr>
          <p:nvPr>
            <p:ph idx="1"/>
          </p:nvPr>
        </p:nvSpPr>
        <p:spPr/>
        <p:txBody>
          <a:bodyPr/>
          <a:lstStyle/>
          <a:p>
            <a:r>
              <a:rPr lang="en-US" dirty="0" smtClean="0"/>
              <a:t>Governor William Bradford..</a:t>
            </a:r>
            <a:endParaRPr lang="en-US" dirty="0"/>
          </a:p>
        </p:txBody>
      </p:sp>
      <p:pic>
        <p:nvPicPr>
          <p:cNvPr id="7" name="Picture 6" descr="Untitled 1.jpg"/>
          <p:cNvPicPr>
            <a:picLocks noChangeAspect="1"/>
          </p:cNvPicPr>
          <p:nvPr/>
        </p:nvPicPr>
        <p:blipFill>
          <a:blip r:embed="rId3" cstate="print">
            <a:lum bright="-5000" contrast="10000"/>
          </a:blip>
          <a:stretch>
            <a:fillRect/>
          </a:stretch>
        </p:blipFill>
        <p:spPr>
          <a:xfrm>
            <a:off x="533400" y="2438400"/>
            <a:ext cx="5715000" cy="3124200"/>
          </a:xfrm>
          <a:prstGeom prst="rect">
            <a:avLst/>
          </a:prstGeom>
        </p:spPr>
      </p:pic>
      <p:sp>
        <p:nvSpPr>
          <p:cNvPr id="8" name="Subtitle 6"/>
          <p:cNvSpPr txBox="1">
            <a:spLocks/>
          </p:cNvSpPr>
          <p:nvPr/>
        </p:nvSpPr>
        <p:spPr>
          <a:xfrm>
            <a:off x="381000" y="5638800"/>
            <a:ext cx="8382000" cy="914400"/>
          </a:xfrm>
          <a:prstGeom prst="rect">
            <a:avLst/>
          </a:prstGeom>
          <a:solidFill>
            <a:schemeClr val="tx1">
              <a:alpha val="55000"/>
            </a:schemeClr>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Gave each family their own land</a:t>
            </a:r>
            <a:r>
              <a:rPr kumimoji="0" lang="en-US" sz="2900" b="0" i="0" u="none" strike="noStrike" kern="1200" cap="none" spc="0" normalizeH="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to grow crops</a:t>
            </a: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William Bradford.jpg"/>
          <p:cNvPicPr>
            <a:picLocks noChangeAspect="1"/>
          </p:cNvPicPr>
          <p:nvPr/>
        </p:nvPicPr>
        <p:blipFill>
          <a:blip r:embed="rId2" cstate="print"/>
          <a:stretch>
            <a:fillRect/>
          </a:stretch>
        </p:blipFill>
        <p:spPr>
          <a:xfrm>
            <a:off x="5799676" y="990600"/>
            <a:ext cx="3013363" cy="2895600"/>
          </a:xfrm>
          <a:prstGeom prst="rect">
            <a:avLst/>
          </a:prstGeom>
        </p:spPr>
      </p:pic>
      <p:sp>
        <p:nvSpPr>
          <p:cNvPr id="4" name="Rectangle 3"/>
          <p:cNvSpPr/>
          <p:nvPr/>
        </p:nvSpPr>
        <p:spPr>
          <a:xfrm>
            <a:off x="0" y="228600"/>
            <a:ext cx="9144000" cy="6324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The story of Thanksgiving</a:t>
            </a:r>
            <a:endParaRPr lang="en-US" dirty="0"/>
          </a:p>
        </p:txBody>
      </p:sp>
      <p:sp>
        <p:nvSpPr>
          <p:cNvPr id="6" name="Content Placeholder 5"/>
          <p:cNvSpPr>
            <a:spLocks noGrp="1"/>
          </p:cNvSpPr>
          <p:nvPr>
            <p:ph idx="1"/>
          </p:nvPr>
        </p:nvSpPr>
        <p:spPr/>
        <p:txBody>
          <a:bodyPr/>
          <a:lstStyle/>
          <a:p>
            <a:r>
              <a:rPr lang="en-US" dirty="0" smtClean="0"/>
              <a:t>Governor William Bradford..</a:t>
            </a:r>
            <a:endParaRPr lang="en-US" dirty="0"/>
          </a:p>
        </p:txBody>
      </p:sp>
      <p:sp>
        <p:nvSpPr>
          <p:cNvPr id="8" name="Subtitle 6"/>
          <p:cNvSpPr txBox="1">
            <a:spLocks/>
          </p:cNvSpPr>
          <p:nvPr/>
        </p:nvSpPr>
        <p:spPr>
          <a:xfrm>
            <a:off x="381000" y="5638800"/>
            <a:ext cx="8382000" cy="914400"/>
          </a:xfrm>
          <a:prstGeom prst="rect">
            <a:avLst/>
          </a:prstGeom>
          <a:solidFill>
            <a:schemeClr val="tx1">
              <a:alpha val="55000"/>
            </a:schemeClr>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All crops planted and growing well until July</a:t>
            </a: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pic>
        <p:nvPicPr>
          <p:cNvPr id="9" name="Picture 8" descr="Untitled 2.jpg"/>
          <p:cNvPicPr>
            <a:picLocks noChangeAspect="1"/>
          </p:cNvPicPr>
          <p:nvPr/>
        </p:nvPicPr>
        <p:blipFill>
          <a:blip r:embed="rId3" cstate="print">
            <a:lum bright="-10000" contrast="10000"/>
          </a:blip>
          <a:stretch>
            <a:fillRect/>
          </a:stretch>
        </p:blipFill>
        <p:spPr>
          <a:xfrm>
            <a:off x="533400" y="2362200"/>
            <a:ext cx="5410200" cy="3124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William Bradford.jpg"/>
          <p:cNvPicPr>
            <a:picLocks noChangeAspect="1"/>
          </p:cNvPicPr>
          <p:nvPr/>
        </p:nvPicPr>
        <p:blipFill>
          <a:blip r:embed="rId2" cstate="print"/>
          <a:stretch>
            <a:fillRect/>
          </a:stretch>
        </p:blipFill>
        <p:spPr>
          <a:xfrm>
            <a:off x="5799676" y="990600"/>
            <a:ext cx="3013363" cy="2895600"/>
          </a:xfrm>
          <a:prstGeom prst="rect">
            <a:avLst/>
          </a:prstGeom>
        </p:spPr>
      </p:pic>
      <p:sp>
        <p:nvSpPr>
          <p:cNvPr id="4" name="Rectangle 3"/>
          <p:cNvSpPr/>
          <p:nvPr/>
        </p:nvSpPr>
        <p:spPr>
          <a:xfrm>
            <a:off x="0" y="228600"/>
            <a:ext cx="9144000" cy="6324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p:txBody>
          <a:bodyPr/>
          <a:lstStyle/>
          <a:p>
            <a:r>
              <a:rPr lang="en-US" dirty="0" smtClean="0"/>
              <a:t>Day of humiliation, fasting, prayer..</a:t>
            </a:r>
            <a:endParaRPr lang="en-US" dirty="0"/>
          </a:p>
        </p:txBody>
      </p:sp>
      <p:sp>
        <p:nvSpPr>
          <p:cNvPr id="8" name="Subtitle 6"/>
          <p:cNvSpPr txBox="1">
            <a:spLocks/>
          </p:cNvSpPr>
          <p:nvPr/>
        </p:nvSpPr>
        <p:spPr>
          <a:xfrm>
            <a:off x="381000" y="5638800"/>
            <a:ext cx="8382000" cy="914400"/>
          </a:xfrm>
          <a:prstGeom prst="rect">
            <a:avLst/>
          </a:prstGeom>
          <a:solidFill>
            <a:schemeClr val="tx1">
              <a:alpha val="55000"/>
            </a:schemeClr>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All crops planted and growing well until July</a:t>
            </a: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pic>
        <p:nvPicPr>
          <p:cNvPr id="10" name="Picture 9" descr="thanksgiving.jpeg"/>
          <p:cNvPicPr>
            <a:picLocks noChangeAspect="1"/>
          </p:cNvPicPr>
          <p:nvPr/>
        </p:nvPicPr>
        <p:blipFill>
          <a:blip r:embed="rId3" cstate="print"/>
          <a:stretch>
            <a:fillRect/>
          </a:stretch>
        </p:blipFill>
        <p:spPr>
          <a:xfrm>
            <a:off x="0" y="457200"/>
            <a:ext cx="9144000" cy="5867400"/>
          </a:xfrm>
          <a:prstGeom prst="rect">
            <a:avLst/>
          </a:prstGeom>
        </p:spPr>
      </p:pic>
      <p:sp>
        <p:nvSpPr>
          <p:cNvPr id="11" name="Rectangle 10"/>
          <p:cNvSpPr/>
          <p:nvPr/>
        </p:nvSpPr>
        <p:spPr>
          <a:xfrm>
            <a:off x="0" y="457200"/>
            <a:ext cx="9144000" cy="58674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457200" y="274638"/>
            <a:ext cx="5334000" cy="1143000"/>
          </a:xfrm>
          <a:solidFill>
            <a:schemeClr val="tx1">
              <a:alpha val="58000"/>
            </a:schemeClr>
          </a:solidFill>
        </p:spPr>
        <p:txBody>
          <a:bodyPr/>
          <a:lstStyle/>
          <a:p>
            <a:r>
              <a:rPr lang="en-US" dirty="0" smtClean="0"/>
              <a:t>Day of humiliation, prayer..</a:t>
            </a:r>
            <a:endParaRPr lang="en-US" dirty="0"/>
          </a:p>
        </p:txBody>
      </p:sp>
      <p:sp>
        <p:nvSpPr>
          <p:cNvPr id="12" name="Subtitle 6"/>
          <p:cNvSpPr txBox="1">
            <a:spLocks/>
          </p:cNvSpPr>
          <p:nvPr/>
        </p:nvSpPr>
        <p:spPr>
          <a:xfrm>
            <a:off x="381000" y="5562600"/>
            <a:ext cx="8382000" cy="914400"/>
          </a:xfrm>
          <a:prstGeom prst="rect">
            <a:avLst/>
          </a:prstGeom>
          <a:solidFill>
            <a:schemeClr val="tx1">
              <a:alpha val="55000"/>
            </a:schemeClr>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900" noProof="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Bradford set November 29 to give thanks to God</a:t>
            </a: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anksgiving proclamation.jpg"/>
          <p:cNvPicPr>
            <a:picLocks noChangeAspect="1"/>
          </p:cNvPicPr>
          <p:nvPr/>
        </p:nvPicPr>
        <p:blipFill>
          <a:blip r:embed="rId2" cstate="print">
            <a:lum bright="-10000" contrast="10000"/>
          </a:blip>
          <a:stretch>
            <a:fillRect/>
          </a:stretch>
        </p:blipFill>
        <p:spPr>
          <a:xfrm>
            <a:off x="0" y="1524000"/>
            <a:ext cx="9144000" cy="4572000"/>
          </a:xfrm>
          <a:prstGeom prst="rect">
            <a:avLst/>
          </a:prstGeom>
        </p:spPr>
      </p:pic>
      <p:sp>
        <p:nvSpPr>
          <p:cNvPr id="5" name="Rectangle 4"/>
          <p:cNvSpPr/>
          <p:nvPr/>
        </p:nvSpPr>
        <p:spPr>
          <a:xfrm>
            <a:off x="0" y="1524000"/>
            <a:ext cx="9144000" cy="48006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04800" y="228600"/>
            <a:ext cx="5181600" cy="1143000"/>
          </a:xfrm>
        </p:spPr>
        <p:txBody>
          <a:bodyPr/>
          <a:lstStyle/>
          <a:p>
            <a:r>
              <a:rPr lang="en-US" dirty="0" smtClean="0"/>
              <a:t>National Proclamation..</a:t>
            </a:r>
            <a:endParaRPr lang="en-US" dirty="0"/>
          </a:p>
        </p:txBody>
      </p:sp>
      <p:sp>
        <p:nvSpPr>
          <p:cNvPr id="7" name="Content Placeholder 6"/>
          <p:cNvSpPr>
            <a:spLocks noGrp="1"/>
          </p:cNvSpPr>
          <p:nvPr>
            <p:ph idx="1"/>
          </p:nvPr>
        </p:nvSpPr>
        <p:spPr>
          <a:xfrm>
            <a:off x="457200" y="5638800"/>
            <a:ext cx="8458200" cy="990600"/>
          </a:xfrm>
          <a:solidFill>
            <a:schemeClr val="tx1">
              <a:alpha val="56000"/>
            </a:schemeClr>
          </a:solidFill>
        </p:spPr>
        <p:txBody>
          <a:bodyPr anchor="ctr"/>
          <a:lstStyle/>
          <a:p>
            <a:pPr algn="ctr">
              <a:buNone/>
            </a:pPr>
            <a:r>
              <a:rPr lang="en-US" dirty="0" smtClean="0"/>
              <a:t>Proclaimed by Washington, Lincoln, Roosevelt..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1143000"/>
          </a:xfrm>
        </p:spPr>
        <p:txBody>
          <a:bodyPr/>
          <a:lstStyle/>
          <a:p>
            <a:r>
              <a:rPr lang="en-US" dirty="0" smtClean="0"/>
              <a:t>Danger of  forgetting the Lord..</a:t>
            </a:r>
            <a:endParaRPr lang="en-US" dirty="0"/>
          </a:p>
        </p:txBody>
      </p:sp>
      <p:sp>
        <p:nvSpPr>
          <p:cNvPr id="3" name="Content Placeholder 2"/>
          <p:cNvSpPr>
            <a:spLocks noGrp="1"/>
          </p:cNvSpPr>
          <p:nvPr>
            <p:ph idx="1"/>
          </p:nvPr>
        </p:nvSpPr>
        <p:spPr/>
        <p:txBody>
          <a:bodyPr>
            <a:normAutofit fontScale="85000" lnSpcReduction="10000"/>
          </a:bodyPr>
          <a:lstStyle/>
          <a:p>
            <a:pPr>
              <a:lnSpc>
                <a:spcPts val="3000"/>
              </a:lnSpc>
            </a:pPr>
            <a:r>
              <a:rPr lang="en-US" dirty="0" smtClean="0">
                <a:solidFill>
                  <a:srgbClr val="FFC000"/>
                </a:solidFill>
              </a:rPr>
              <a:t>Deut 8:11-14 </a:t>
            </a:r>
            <a:r>
              <a:rPr lang="en-US" b="1" dirty="0" smtClean="0">
                <a:solidFill>
                  <a:srgbClr val="FFC000"/>
                </a:solidFill>
              </a:rPr>
              <a:t>11</a:t>
            </a:r>
            <a:r>
              <a:rPr lang="en-US" dirty="0" smtClean="0">
                <a:solidFill>
                  <a:srgbClr val="FFC000"/>
                </a:solidFill>
              </a:rPr>
              <a:t> </a:t>
            </a:r>
            <a:r>
              <a:rPr lang="en-US" dirty="0" smtClean="0"/>
              <a:t>"Beware that you do not forget the Lord your God by not keeping His commandments, His judgments, and His statutes which I command you today,  </a:t>
            </a:r>
            <a:r>
              <a:rPr lang="en-US" b="1" dirty="0" smtClean="0"/>
              <a:t>12</a:t>
            </a:r>
            <a:r>
              <a:rPr lang="en-US" dirty="0" smtClean="0"/>
              <a:t> lest--when you have eaten and are full, and have built beautiful houses and dwell in them; </a:t>
            </a:r>
            <a:r>
              <a:rPr lang="en-US" b="1" dirty="0" smtClean="0"/>
              <a:t>13</a:t>
            </a:r>
            <a:r>
              <a:rPr lang="en-US" dirty="0" smtClean="0"/>
              <a:t> and when your herds and your flocks multiply, and your silver and your gold are multi-plied, and all that you have is multiplied; </a:t>
            </a:r>
            <a:r>
              <a:rPr lang="en-US" b="1" dirty="0" smtClean="0"/>
              <a:t>14</a:t>
            </a:r>
            <a:r>
              <a:rPr lang="en-US" dirty="0" smtClean="0"/>
              <a:t> when your heart is lifted up, and you forget the Lord your God who brought you out of the land of Egypt, from the house of bondage..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2627</TotalTime>
  <Words>723</Words>
  <Application>Microsoft Office PowerPoint</Application>
  <PresentationFormat>On-screen Show (4:3)</PresentationFormat>
  <Paragraphs>44</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We Give Thanks</vt:lpstr>
      <vt:lpstr>Slide 2</vt:lpstr>
      <vt:lpstr>Pilgrims.. November 1620</vt:lpstr>
      <vt:lpstr>Slide 4</vt:lpstr>
      <vt:lpstr>The story of Thanksgiving</vt:lpstr>
      <vt:lpstr>The story of Thanksgiving</vt:lpstr>
      <vt:lpstr>Day of humiliation, prayer..</vt:lpstr>
      <vt:lpstr>National Proclamation..</vt:lpstr>
      <vt:lpstr>Danger of  forgetting the Lord..</vt:lpstr>
      <vt:lpstr>Danger of  forgetting the Lord..</vt:lpstr>
      <vt:lpstr>We give thanks for each other..</vt:lpstr>
      <vt:lpstr>We give thanks (vs 3-8)..</vt:lpstr>
      <vt:lpstr>Prayer for your growth (9-14)..</vt:lpstr>
      <vt:lpstr>Our prayer for you..</vt:lpstr>
      <vt:lpstr>Thankfulness ..</vt:lpstr>
      <vt:lpstr>We Give Thanks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92</cp:revision>
  <dcterms:created xsi:type="dcterms:W3CDTF">2015-10-04T04:19:18Z</dcterms:created>
  <dcterms:modified xsi:type="dcterms:W3CDTF">2017-12-03T00:33:07Z</dcterms:modified>
</cp:coreProperties>
</file>