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8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810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life in fast lane.jpg"/>
          <p:cNvPicPr>
            <a:picLocks noChangeAspect="1"/>
          </p:cNvPicPr>
          <p:nvPr userDrawn="1"/>
        </p:nvPicPr>
        <p:blipFill>
          <a:blip r:embed="rId10" cstate="print">
            <a:lum bright="-15000" contrast="20000"/>
          </a:blip>
          <a:stretch>
            <a:fillRect/>
          </a:stretch>
        </p:blipFill>
        <p:spPr>
          <a:xfrm>
            <a:off x="-1" y="1676400"/>
            <a:ext cx="9144001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Live Heartily for the Lord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762000"/>
          </a:xfrm>
        </p:spPr>
        <p:txBody>
          <a:bodyPr/>
          <a:lstStyle/>
          <a:p>
            <a:r>
              <a:rPr lang="en-US" dirty="0" smtClean="0"/>
              <a:t>Colossians 3:17-24</a:t>
            </a:r>
            <a:endParaRPr lang="en-US" dirty="0"/>
          </a:p>
        </p:txBody>
      </p:sp>
      <p:pic>
        <p:nvPicPr>
          <p:cNvPr id="8" name="Picture 7" descr="life in fast lane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-1" y="1676400"/>
            <a:ext cx="9144001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Live Heartily for the Lord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762000"/>
          </a:xfrm>
        </p:spPr>
        <p:txBody>
          <a:bodyPr/>
          <a:lstStyle/>
          <a:p>
            <a:r>
              <a:rPr lang="en-US" dirty="0" smtClean="0"/>
              <a:t>Colossians 3:17-24</a:t>
            </a:r>
            <a:endParaRPr lang="en-US" dirty="0"/>
          </a:p>
        </p:txBody>
      </p:sp>
      <p:pic>
        <p:nvPicPr>
          <p:cNvPr id="8" name="Picture 7" descr="life in fast lane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-1" y="1676400"/>
            <a:ext cx="9144001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stake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-381000"/>
            <a:ext cx="9143999" cy="7239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athy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-381000"/>
            <a:ext cx="9143999" cy="7238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vation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0"/>
            <a:ext cx="9143999" cy="6553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“Life verse”..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Colossians 3:23-24 </a:t>
            </a:r>
            <a:r>
              <a:rPr lang="en-US" dirty="0" smtClean="0"/>
              <a:t>And whatever you do, do it heartily, as to the Lord and not to men, </a:t>
            </a:r>
            <a:r>
              <a:rPr lang="en-US" b="1" dirty="0" smtClean="0"/>
              <a:t>24</a:t>
            </a:r>
            <a:r>
              <a:rPr lang="en-US" dirty="0" smtClean="0"/>
              <a:t> know- </a:t>
            </a:r>
            <a:r>
              <a:rPr lang="en-US" dirty="0" err="1" smtClean="0"/>
              <a:t>ing</a:t>
            </a:r>
            <a:r>
              <a:rPr lang="en-US" dirty="0" smtClean="0"/>
              <a:t> that from the Lord you will receive the reward of the inheritance; for you serve the Lord Christ.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Passion for serving God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en-US" dirty="0" smtClean="0"/>
              <a:t>Moses  (</a:t>
            </a:r>
            <a:r>
              <a:rPr lang="en-US" dirty="0" smtClean="0">
                <a:solidFill>
                  <a:srgbClr val="FFC000"/>
                </a:solidFill>
              </a:rPr>
              <a:t>Exodus 2:12; 32:32</a:t>
            </a:r>
            <a:r>
              <a:rPr lang="en-US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David  (</a:t>
            </a:r>
            <a:r>
              <a:rPr lang="en-US" dirty="0" smtClean="0">
                <a:solidFill>
                  <a:srgbClr val="FFC000"/>
                </a:solidFill>
              </a:rPr>
              <a:t>Psalm 138:1</a:t>
            </a:r>
            <a:r>
              <a:rPr lang="en-US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Hezekiah (</a:t>
            </a:r>
            <a:r>
              <a:rPr lang="en-US" dirty="0" smtClean="0">
                <a:solidFill>
                  <a:srgbClr val="FFC000"/>
                </a:solidFill>
              </a:rPr>
              <a:t>2 </a:t>
            </a:r>
            <a:r>
              <a:rPr lang="en-US" dirty="0" err="1" smtClean="0">
                <a:solidFill>
                  <a:srgbClr val="FFC000"/>
                </a:solidFill>
              </a:rPr>
              <a:t>Chron</a:t>
            </a:r>
            <a:r>
              <a:rPr lang="en-US" dirty="0" smtClean="0">
                <a:solidFill>
                  <a:srgbClr val="FFC000"/>
                </a:solidFill>
              </a:rPr>
              <a:t> 31:21</a:t>
            </a:r>
            <a:r>
              <a:rPr lang="en-US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Elijah (</a:t>
            </a:r>
            <a:r>
              <a:rPr lang="en-US" dirty="0" smtClean="0">
                <a:solidFill>
                  <a:srgbClr val="FFC000"/>
                </a:solidFill>
              </a:rPr>
              <a:t>1 Kings 18:21</a:t>
            </a:r>
            <a:r>
              <a:rPr lang="en-US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Nehemiah (</a:t>
            </a:r>
            <a:r>
              <a:rPr lang="en-US" dirty="0" smtClean="0">
                <a:solidFill>
                  <a:srgbClr val="FFC000"/>
                </a:solidFill>
              </a:rPr>
              <a:t>4:6</a:t>
            </a:r>
            <a:r>
              <a:rPr lang="en-US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Jeremiah (</a:t>
            </a:r>
            <a:r>
              <a:rPr lang="en-US" dirty="0" smtClean="0">
                <a:solidFill>
                  <a:srgbClr val="FFC000"/>
                </a:solidFill>
              </a:rPr>
              <a:t>20:7-8</a:t>
            </a:r>
            <a:r>
              <a:rPr lang="en-US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Daniel (</a:t>
            </a:r>
            <a:r>
              <a:rPr lang="en-US" dirty="0" smtClean="0">
                <a:solidFill>
                  <a:srgbClr val="FFC000"/>
                </a:solidFill>
              </a:rPr>
              <a:t>6:10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lky-way-2948284_1920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5186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Passion for serving God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Don’t be lukewarm  (</a:t>
            </a:r>
            <a:r>
              <a:rPr lang="en-US" dirty="0" smtClean="0">
                <a:solidFill>
                  <a:srgbClr val="FFC000"/>
                </a:solidFill>
              </a:rPr>
              <a:t>Rev 3:15-16</a:t>
            </a:r>
            <a:r>
              <a:rPr lang="en-US" dirty="0" smtClean="0"/>
              <a:t>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Hearts burning  (</a:t>
            </a:r>
            <a:r>
              <a:rPr lang="en-US" dirty="0" smtClean="0">
                <a:solidFill>
                  <a:srgbClr val="FFC000"/>
                </a:solidFill>
              </a:rPr>
              <a:t>Luke 24:32</a:t>
            </a:r>
            <a:r>
              <a:rPr lang="en-US" dirty="0" smtClean="0"/>
              <a:t>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Love of many grown cold (</a:t>
            </a:r>
            <a:r>
              <a:rPr lang="en-US" dirty="0" smtClean="0">
                <a:solidFill>
                  <a:srgbClr val="FFC000"/>
                </a:solidFill>
              </a:rPr>
              <a:t>Matt 24:12</a:t>
            </a:r>
            <a:r>
              <a:rPr lang="en-US" dirty="0" smtClean="0"/>
              <a:t>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Whatever, do it with your might (</a:t>
            </a:r>
            <a:r>
              <a:rPr lang="en-US" dirty="0" smtClean="0">
                <a:solidFill>
                  <a:srgbClr val="FFC000"/>
                </a:solidFill>
              </a:rPr>
              <a:t>Eccl 9:10</a:t>
            </a:r>
            <a:r>
              <a:rPr lang="en-US" dirty="0" smtClean="0"/>
              <a:t>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Strive for excellence (</a:t>
            </a:r>
            <a:r>
              <a:rPr lang="en-US" dirty="0" smtClean="0">
                <a:solidFill>
                  <a:srgbClr val="FFC000"/>
                </a:solidFill>
              </a:rPr>
              <a:t>Phil 1:9-11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im-Pam-Hug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Whatever you do, do it heartily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352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Vs 17 And whatever you do in word or deed, do all in the name of the Lord Jesus, giving thanks to God the Father through Him. </a:t>
            </a:r>
          </a:p>
          <a:p>
            <a:pPr lvl="1">
              <a:lnSpc>
                <a:spcPts val="2500"/>
              </a:lnSpc>
            </a:pPr>
            <a:r>
              <a:rPr lang="en-US" dirty="0" smtClean="0">
                <a:solidFill>
                  <a:srgbClr val="FFC000"/>
                </a:solidFill>
              </a:rPr>
              <a:t>Wives  (18)</a:t>
            </a:r>
          </a:p>
          <a:p>
            <a:pPr lvl="1">
              <a:lnSpc>
                <a:spcPts val="2500"/>
              </a:lnSpc>
            </a:pPr>
            <a:r>
              <a:rPr lang="en-US" dirty="0" smtClean="0">
                <a:solidFill>
                  <a:srgbClr val="FFC000"/>
                </a:solidFill>
              </a:rPr>
              <a:t>Husbands (19)</a:t>
            </a:r>
          </a:p>
          <a:p>
            <a:pPr lvl="1">
              <a:lnSpc>
                <a:spcPts val="2500"/>
              </a:lnSpc>
            </a:pPr>
            <a:r>
              <a:rPr lang="en-US" dirty="0" smtClean="0">
                <a:solidFill>
                  <a:srgbClr val="FFC000"/>
                </a:solidFill>
              </a:rPr>
              <a:t>Children (20)</a:t>
            </a:r>
          </a:p>
          <a:p>
            <a:pPr lvl="1">
              <a:lnSpc>
                <a:spcPts val="2500"/>
              </a:lnSpc>
            </a:pPr>
            <a:r>
              <a:rPr lang="en-US" dirty="0" smtClean="0">
                <a:solidFill>
                  <a:srgbClr val="FFC000"/>
                </a:solidFill>
              </a:rPr>
              <a:t>Fathers (21)</a:t>
            </a:r>
          </a:p>
          <a:p>
            <a:pPr lvl="1">
              <a:lnSpc>
                <a:spcPts val="2500"/>
              </a:lnSpc>
            </a:pPr>
            <a:r>
              <a:rPr lang="en-US" dirty="0" smtClean="0">
                <a:solidFill>
                  <a:srgbClr val="FFC000"/>
                </a:solidFill>
              </a:rPr>
              <a:t>Servants (22)</a:t>
            </a:r>
          </a:p>
          <a:p>
            <a:pPr>
              <a:lnSpc>
                <a:spcPts val="3000"/>
              </a:lnSpc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51054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65760">
              <a:lnSpc>
                <a:spcPts val="3000"/>
              </a:lnSpc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Vs 23 And whatever you do, do it heartily, as to </a:t>
            </a:r>
          </a:p>
          <a:p>
            <a:pPr indent="-365760">
              <a:lnSpc>
                <a:spcPts val="3000"/>
              </a:lnSpc>
            </a:pP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     the Lord.</a:t>
            </a: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9" descr="work heartily.jpg"/>
          <p:cNvPicPr>
            <a:picLocks noChangeAspect="1"/>
          </p:cNvPicPr>
          <p:nvPr/>
        </p:nvPicPr>
        <p:blipFill>
          <a:blip r:embed="rId3" cstate="print"/>
          <a:srcRect t="3816" b="6360"/>
          <a:stretch>
            <a:fillRect/>
          </a:stretch>
        </p:blipFill>
        <p:spPr>
          <a:xfrm>
            <a:off x="0" y="1676400"/>
            <a:ext cx="9143999" cy="4419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Source of your Passion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Col 3:23-24</a:t>
            </a:r>
            <a:r>
              <a:rPr lang="en-US" dirty="0" smtClean="0"/>
              <a:t> And whatever you do, do it heartily, as to the Lord and not to men, </a:t>
            </a:r>
            <a:r>
              <a:rPr lang="en-US" b="1" dirty="0" smtClean="0"/>
              <a:t>24</a:t>
            </a:r>
            <a:r>
              <a:rPr lang="en-US" dirty="0" smtClean="0"/>
              <a:t> knowing that from the Lord you will receive the reward of the inheritance; for you serve the Lord Christ.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“From your soul” .. </a:t>
            </a:r>
            <a:r>
              <a:rPr lang="en-US" dirty="0" smtClean="0">
                <a:solidFill>
                  <a:srgbClr val="FFC000"/>
                </a:solidFill>
              </a:rPr>
              <a:t>Psalm 103:1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 Your audience of one  </a:t>
            </a:r>
            <a:r>
              <a:rPr lang="en-US" dirty="0" smtClean="0">
                <a:solidFill>
                  <a:srgbClr val="FFC000"/>
                </a:solidFill>
              </a:rPr>
              <a:t>Rom 14:8; 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10:31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 Enthusiasm  </a:t>
            </a:r>
            <a:r>
              <a:rPr lang="en-US" dirty="0" smtClean="0">
                <a:solidFill>
                  <a:srgbClr val="FFC000"/>
                </a:solidFill>
              </a:rPr>
              <a:t>(En – </a:t>
            </a:r>
            <a:r>
              <a:rPr lang="en-US" dirty="0" err="1" smtClean="0">
                <a:solidFill>
                  <a:srgbClr val="FFC000"/>
                </a:solidFill>
              </a:rPr>
              <a:t>theos</a:t>
            </a:r>
            <a:r>
              <a:rPr lang="en-US" dirty="0" smtClean="0">
                <a:solidFill>
                  <a:srgbClr val="FFC000"/>
                </a:solidFill>
              </a:rPr>
              <a:t> = God in you)</a:t>
            </a:r>
          </a:p>
          <a:p>
            <a:pPr lvl="1">
              <a:lnSpc>
                <a:spcPts val="2600"/>
              </a:lnSpc>
            </a:pPr>
            <a:endParaRPr lang="en-US" dirty="0" smtClean="0">
              <a:solidFill>
                <a:srgbClr val="FFC000"/>
              </a:solidFill>
            </a:endParaRPr>
          </a:p>
          <a:p>
            <a:pPr lvl="1">
              <a:lnSpc>
                <a:spcPts val="26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303</Words>
  <Application>Microsoft Office PowerPoint</Application>
  <PresentationFormat>On-screen Show (4:3)</PresentationFormat>
  <Paragraphs>38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Live Heartily for the Lord</vt:lpstr>
      <vt:lpstr>Slide 2</vt:lpstr>
      <vt:lpstr>Slide 3</vt:lpstr>
      <vt:lpstr>Slide 4</vt:lpstr>
      <vt:lpstr>“Life verse”..</vt:lpstr>
      <vt:lpstr>1  Passion for serving God</vt:lpstr>
      <vt:lpstr>1  Passion for serving God</vt:lpstr>
      <vt:lpstr>2  Whatever you do, do it heartily</vt:lpstr>
      <vt:lpstr>3  The Source of your Passion</vt:lpstr>
      <vt:lpstr>Live Heartily for the Lord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106</cp:revision>
  <dcterms:created xsi:type="dcterms:W3CDTF">2015-10-04T04:19:18Z</dcterms:created>
  <dcterms:modified xsi:type="dcterms:W3CDTF">2018-02-11T04:59:17Z</dcterms:modified>
</cp:coreProperties>
</file>