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stay on the path.jpg"/>
          <p:cNvPicPr>
            <a:picLocks noChangeAspect="1"/>
          </p:cNvPicPr>
          <p:nvPr userDrawn="1"/>
        </p:nvPicPr>
        <p:blipFill>
          <a:blip r:embed="rId10" cstate="print">
            <a:lum bright="-10000" contrast="10000"/>
          </a:blip>
          <a:stretch>
            <a:fillRect/>
          </a:stretch>
        </p:blipFill>
        <p:spPr>
          <a:xfrm>
            <a:off x="0" y="1600200"/>
            <a:ext cx="9144000" cy="44958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85800"/>
            <a:ext cx="9144000" cy="54102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Stay on the Right Path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838200"/>
          </a:xfrm>
        </p:spPr>
        <p:txBody>
          <a:bodyPr/>
          <a:lstStyle/>
          <a:p>
            <a:r>
              <a:rPr lang="en-US" dirty="0" smtClean="0"/>
              <a:t>Matthew 7:13-27</a:t>
            </a:r>
            <a:endParaRPr lang="en-US" dirty="0"/>
          </a:p>
        </p:txBody>
      </p:sp>
      <p:pic>
        <p:nvPicPr>
          <p:cNvPr id="5" name="Picture 4" descr="stay on the path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776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/>
          <a:lstStyle/>
          <a:p>
            <a:r>
              <a:rPr lang="en-US" dirty="0" smtClean="0"/>
              <a:t>Determine to stay on the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Psalm 17:3-5 </a:t>
            </a:r>
            <a:r>
              <a:rPr lang="en-US" sz="2800" dirty="0" smtClean="0"/>
              <a:t>You have tried my heart.. I have purposed that my mouth will not transgress. My steps have held fast to your paths; my feet have not slipped.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Stay on the Right Path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838200"/>
          </a:xfrm>
        </p:spPr>
        <p:txBody>
          <a:bodyPr/>
          <a:lstStyle/>
          <a:p>
            <a:r>
              <a:rPr lang="en-US" dirty="0" smtClean="0"/>
              <a:t>Matthew 7:13-27</a:t>
            </a:r>
            <a:endParaRPr lang="en-US" dirty="0"/>
          </a:p>
        </p:txBody>
      </p:sp>
      <p:pic>
        <p:nvPicPr>
          <p:cNvPr id="5" name="Picture 4" descr="stay on the path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776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 matter..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267200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Two paths of life</a:t>
            </a:r>
            <a:r>
              <a:rPr lang="en-US" sz="2800" dirty="0" smtClean="0">
                <a:solidFill>
                  <a:srgbClr val="FFC000"/>
                </a:solidFill>
              </a:rPr>
              <a:t>..</a:t>
            </a:r>
          </a:p>
          <a:p>
            <a:pPr lvl="1">
              <a:lnSpc>
                <a:spcPts val="2600"/>
              </a:lnSpc>
            </a:pPr>
            <a:r>
              <a:rPr lang="en-US" sz="2500" dirty="0" smtClean="0">
                <a:solidFill>
                  <a:srgbClr val="FFC000"/>
                </a:solidFill>
              </a:rPr>
              <a:t>Matt 7:13-14 </a:t>
            </a:r>
            <a:r>
              <a:rPr lang="en-US" sz="2500" dirty="0" smtClean="0"/>
              <a:t>“Enter by the narrow gate; for wide </a:t>
            </a:r>
            <a:r>
              <a:rPr lang="en-US" sz="2500" i="1" dirty="0" smtClean="0"/>
              <a:t>is</a:t>
            </a:r>
            <a:r>
              <a:rPr lang="en-US" sz="2500" dirty="0" smtClean="0"/>
              <a:t> the gate and broad </a:t>
            </a:r>
            <a:r>
              <a:rPr lang="en-US" sz="2500" i="1" dirty="0" smtClean="0"/>
              <a:t>is</a:t>
            </a:r>
            <a:r>
              <a:rPr lang="en-US" sz="2500" dirty="0" smtClean="0"/>
              <a:t> the way that leads to destruction, and there are many who go in by it. Because narrow </a:t>
            </a:r>
            <a:r>
              <a:rPr lang="en-US" sz="2500" i="1" dirty="0" smtClean="0"/>
              <a:t>is</a:t>
            </a:r>
            <a:r>
              <a:rPr lang="en-US" sz="2500" dirty="0" smtClean="0"/>
              <a:t> the gate and difficult </a:t>
            </a:r>
            <a:r>
              <a:rPr lang="en-US" sz="2500" i="1" dirty="0" smtClean="0"/>
              <a:t>is</a:t>
            </a:r>
            <a:r>
              <a:rPr lang="en-US" sz="2500" dirty="0" smtClean="0"/>
              <a:t> the way which leads to life, and there are few who find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two possible paths..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26720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ts val="3000"/>
              </a:lnSpc>
              <a:buFont typeface="Arial" pitchFamily="34" charset="0"/>
              <a:buChar char="•"/>
            </a:pPr>
            <a:r>
              <a:rPr lang="en-US" sz="2900" dirty="0" smtClean="0"/>
              <a:t>In our lifetime we must walk one or the other.. </a:t>
            </a:r>
          </a:p>
          <a:p>
            <a:pPr marL="342900" lvl="1" indent="-342900">
              <a:lnSpc>
                <a:spcPts val="3000"/>
              </a:lnSpc>
              <a:buFont typeface="Arial" pitchFamily="34" charset="0"/>
              <a:buChar char="•"/>
            </a:pPr>
            <a:r>
              <a:rPr lang="en-US" sz="2900" dirty="0" smtClean="0"/>
              <a:t>To choose wisely we must understand each..</a:t>
            </a:r>
          </a:p>
          <a:p>
            <a:pPr marL="742950" lvl="2" indent="-342900">
              <a:lnSpc>
                <a:spcPts val="2500"/>
              </a:lnSpc>
            </a:pPr>
            <a:r>
              <a:rPr lang="en-US" dirty="0" err="1" smtClean="0">
                <a:solidFill>
                  <a:srgbClr val="FFC000"/>
                </a:solidFill>
              </a:rPr>
              <a:t>Prov</a:t>
            </a:r>
            <a:r>
              <a:rPr lang="en-US" dirty="0" smtClean="0">
                <a:solidFill>
                  <a:srgbClr val="FFC000"/>
                </a:solidFill>
              </a:rPr>
              <a:t> 4:5-7 </a:t>
            </a:r>
            <a:r>
              <a:rPr lang="en-US" dirty="0" smtClean="0"/>
              <a:t>Get wisdom! Get understanding! Do not for-get, nor turn away from the words of my mouth. </a:t>
            </a:r>
            <a:r>
              <a:rPr lang="en-US" baseline="30000" dirty="0" smtClean="0"/>
              <a:t>6 </a:t>
            </a:r>
            <a:r>
              <a:rPr lang="en-US" dirty="0" smtClean="0"/>
              <a:t>Do not forsake her, and she will preserve you; Love her, and she will keep you. </a:t>
            </a:r>
            <a:r>
              <a:rPr lang="en-US" baseline="30000" dirty="0" smtClean="0"/>
              <a:t>7 </a:t>
            </a:r>
            <a:r>
              <a:rPr lang="en-US" dirty="0" smtClean="0"/>
              <a:t>Wisdom </a:t>
            </a:r>
            <a:r>
              <a:rPr lang="en-US" i="1" dirty="0" smtClean="0"/>
              <a:t>is</a:t>
            </a:r>
            <a:r>
              <a:rPr lang="en-US" dirty="0" smtClean="0"/>
              <a:t> the principal thing; </a:t>
            </a:r>
            <a:r>
              <a:rPr lang="en-US" i="1" dirty="0" smtClean="0"/>
              <a:t>Therefore</a:t>
            </a:r>
            <a:r>
              <a:rPr lang="en-US" dirty="0" smtClean="0"/>
              <a:t> get wisdom. And in all your getting, get understanding.</a:t>
            </a:r>
          </a:p>
          <a:p>
            <a:pPr marL="742950" lvl="2" indent="-342900">
              <a:lnSpc>
                <a:spcPts val="3000"/>
              </a:lnSpc>
              <a:buNone/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Broad Way..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Wide gate offers freedom..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Many choose this way..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The ungodly way..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A path of darkness..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Brings disappointment..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Ends in destruction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Narrow Way..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No mixture of religion (John 14:6)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This path requires discipline (</a:t>
            </a:r>
            <a:r>
              <a:rPr lang="en-US" dirty="0" err="1" smtClean="0"/>
              <a:t>Psa</a:t>
            </a:r>
            <a:r>
              <a:rPr lang="en-US" dirty="0" smtClean="0"/>
              <a:t> 1:1-2)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The way of the few (minority)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The path of wisdom (</a:t>
            </a:r>
            <a:r>
              <a:rPr lang="en-US" dirty="0" err="1" smtClean="0"/>
              <a:t>Prov</a:t>
            </a:r>
            <a:r>
              <a:rPr lang="en-US" dirty="0" smtClean="0"/>
              <a:t> 4:10-14)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The path following Jesus (2 </a:t>
            </a:r>
            <a:r>
              <a:rPr lang="en-US" dirty="0" err="1" smtClean="0"/>
              <a:t>Cor</a:t>
            </a:r>
            <a:r>
              <a:rPr lang="en-US" dirty="0" smtClean="0"/>
              <a:t> 5:17)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Both paths lead to 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Heb 9:27-28 </a:t>
            </a:r>
            <a:r>
              <a:rPr lang="en-US" dirty="0" smtClean="0"/>
              <a:t>And as it is appointed for men to die once, but after this the judgment, </a:t>
            </a:r>
            <a:r>
              <a:rPr lang="en-US" baseline="30000" dirty="0" smtClean="0"/>
              <a:t>28 </a:t>
            </a:r>
            <a:r>
              <a:rPr lang="en-US" dirty="0" smtClean="0"/>
              <a:t>so Christ was offered once to bear the sins of many. To those who eagerly wait for Him He will appear a second time, apart from sin, for salvation.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Worldly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dirty="0" smtClean="0">
                <a:solidFill>
                  <a:srgbClr val="FFC000"/>
                </a:solidFill>
              </a:rPr>
              <a:t>Gal 5:16-17  </a:t>
            </a:r>
            <a:r>
              <a:rPr lang="en-US" dirty="0" smtClean="0"/>
              <a:t>Walk in the Spirit, and you shall not fulfill the lust of the flesh. </a:t>
            </a:r>
            <a:r>
              <a:rPr lang="en-US" baseline="30000" dirty="0" smtClean="0"/>
              <a:t>17 </a:t>
            </a:r>
            <a:r>
              <a:rPr lang="en-US" dirty="0" smtClean="0"/>
              <a:t>For the flesh lusts against the Spirit, and the Spirit against the flesh; and these are contrary to one another, so that you do not do the things that you wish.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1143000"/>
          </a:xfrm>
        </p:spPr>
        <p:txBody>
          <a:bodyPr/>
          <a:lstStyle/>
          <a:p>
            <a:r>
              <a:rPr lang="en-US" dirty="0" smtClean="0"/>
              <a:t>Seeing which path we are 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Matt 7:20-23 </a:t>
            </a:r>
            <a:r>
              <a:rPr lang="en-US" sz="2800" dirty="0" smtClean="0"/>
              <a:t>Therefore by their fruits you will know them.</a:t>
            </a:r>
            <a:r>
              <a:rPr lang="en-US" sz="2800" baseline="30000" dirty="0" smtClean="0"/>
              <a:t> </a:t>
            </a:r>
            <a:r>
              <a:rPr lang="en-US" sz="2800" dirty="0" smtClean="0"/>
              <a:t>“Not everyone who says to Me, ‘Lord, Lord,’ shall enter the kingdom of heaven, but he who does the will of My Father in heaven.</a:t>
            </a:r>
          </a:p>
          <a:p>
            <a:pPr>
              <a:lnSpc>
                <a:spcPts val="29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 determine our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Psalm 1:1-2 </a:t>
            </a:r>
            <a:r>
              <a:rPr lang="en-US" sz="2800" dirty="0" smtClean="0"/>
              <a:t>Blessed </a:t>
            </a:r>
            <a:r>
              <a:rPr lang="en-US" sz="2800" i="1" dirty="0" smtClean="0"/>
              <a:t>is</a:t>
            </a:r>
            <a:r>
              <a:rPr lang="en-US" sz="2800" dirty="0" smtClean="0"/>
              <a:t> the man Who walks not in the counsel of the ungodly, Nor stands in the path of sinners, Nor sits in the seat of the scornful; But his delight </a:t>
            </a:r>
            <a:r>
              <a:rPr lang="en-US" sz="2800" i="1" dirty="0" smtClean="0"/>
              <a:t>is</a:t>
            </a:r>
            <a:r>
              <a:rPr lang="en-US" sz="2800" dirty="0" smtClean="0"/>
              <a:t> in the law of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, And in His law he meditates day and night.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364</Words>
  <Application>Microsoft Office PowerPoint</Application>
  <PresentationFormat>On-screen Show (4:3)</PresentationFormat>
  <Paragraphs>37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Stay on the Right Path</vt:lpstr>
      <vt:lpstr>Choices matter..</vt:lpstr>
      <vt:lpstr>Only two possible paths..</vt:lpstr>
      <vt:lpstr>The Broad Way.. </vt:lpstr>
      <vt:lpstr>The Narrow Way..</vt:lpstr>
      <vt:lpstr>Both paths lead to judgment</vt:lpstr>
      <vt:lpstr>The Worldly Christian</vt:lpstr>
      <vt:lpstr>Seeing which path we are on..</vt:lpstr>
      <vt:lpstr>Choices determine our life</vt:lpstr>
      <vt:lpstr>Determine to stay on the path</vt:lpstr>
      <vt:lpstr>Stay on the Right Path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106</cp:revision>
  <dcterms:created xsi:type="dcterms:W3CDTF">2015-10-04T04:19:18Z</dcterms:created>
  <dcterms:modified xsi:type="dcterms:W3CDTF">2018-02-11T05:13:30Z</dcterms:modified>
</cp:coreProperties>
</file>