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5" r:id="rId3"/>
    <p:sldId id="274" r:id="rId4"/>
    <p:sldId id="276" r:id="rId5"/>
    <p:sldId id="278" r:id="rId6"/>
    <p:sldId id="279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48A"/>
    <a:srgbClr val="FFDD71"/>
    <a:srgbClr val="321900"/>
    <a:srgbClr val="140A00"/>
    <a:srgbClr val="3E1F00"/>
    <a:srgbClr val="663300"/>
    <a:srgbClr val="FFCF37"/>
    <a:srgbClr val="FFD961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 Cor 15.1-4.jpg"/>
          <p:cNvPicPr>
            <a:picLocks noChangeAspect="1"/>
          </p:cNvPicPr>
          <p:nvPr userDrawn="1"/>
        </p:nvPicPr>
        <p:blipFill>
          <a:blip r:embed="rId9" cstate="print">
            <a:lum bright="-15000" contrast="10000"/>
          </a:blip>
          <a:srcRect t="6154" b="6154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10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9" name="Picture 8" descr="The-Gospel 02.jpg"/>
          <p:cNvPicPr>
            <a:picLocks noChangeAspect="1"/>
          </p:cNvPicPr>
          <p:nvPr userDrawn="1"/>
        </p:nvPicPr>
        <p:blipFill>
          <a:blip r:embed="rId11" cstate="print">
            <a:lum bright="-15000" contrast="10000"/>
          </a:blip>
          <a:stretch>
            <a:fillRect/>
          </a:stretch>
        </p:blipFill>
        <p:spPr>
          <a:xfrm>
            <a:off x="0" y="1600200"/>
            <a:ext cx="9144000" cy="4572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343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Certified Gospel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Galatians 1:6-12</a:t>
            </a:r>
            <a:endParaRPr lang="en-US" dirty="0"/>
          </a:p>
        </p:txBody>
      </p:sp>
      <p:pic>
        <p:nvPicPr>
          <p:cNvPr id="5" name="Picture 4" descr="1 Cor 15.1-4.jpg"/>
          <p:cNvPicPr>
            <a:picLocks noChangeAspect="1"/>
          </p:cNvPicPr>
          <p:nvPr/>
        </p:nvPicPr>
        <p:blipFill>
          <a:blip r:embed="rId4" cstate="print">
            <a:lum bright="-5000" contrast="15000"/>
          </a:blip>
          <a:srcRect l="7869" t="6154" b="6154"/>
          <a:stretch>
            <a:fillRect/>
          </a:stretch>
        </p:blipFill>
        <p:spPr>
          <a:xfrm>
            <a:off x="0" y="1752600"/>
            <a:ext cx="9144001" cy="3802255"/>
          </a:xfrm>
          <a:prstGeom prst="rect">
            <a:avLst/>
          </a:prstGeom>
        </p:spPr>
      </p:pic>
      <p:pic>
        <p:nvPicPr>
          <p:cNvPr id="8" name="Picture 7" descr="The-Gospel 02.jpg"/>
          <p:cNvPicPr>
            <a:picLocks noChangeAspect="1"/>
          </p:cNvPicPr>
          <p:nvPr/>
        </p:nvPicPr>
        <p:blipFill>
          <a:blip r:embed="rId5" cstate="print">
            <a:lum bright="-20000" contrast="10000"/>
          </a:blip>
          <a:stretch>
            <a:fillRect/>
          </a:stretch>
        </p:blipFill>
        <p:spPr>
          <a:xfrm>
            <a:off x="0" y="1524000"/>
            <a:ext cx="91440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762000"/>
            <a:ext cx="7391400" cy="533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 descr="certified mail.JPG"/>
          <p:cNvPicPr>
            <a:picLocks noChangeAspect="1"/>
          </p:cNvPicPr>
          <p:nvPr/>
        </p:nvPicPr>
        <p:blipFill>
          <a:blip r:embed="rId3" cstate="print">
            <a:lum bright="-5000" contrast="15000"/>
          </a:blip>
          <a:stretch>
            <a:fillRect/>
          </a:stretch>
        </p:blipFill>
        <p:spPr>
          <a:xfrm>
            <a:off x="1295400" y="838200"/>
            <a:ext cx="6310743" cy="5142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5181600" cy="1143000"/>
          </a:xfrm>
        </p:spPr>
        <p:txBody>
          <a:bodyPr/>
          <a:lstStyle/>
          <a:p>
            <a:r>
              <a:rPr lang="en-US" dirty="0" smtClean="0"/>
              <a:t>The gospel certified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3434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Gal 1:11-12</a:t>
            </a:r>
            <a:r>
              <a:rPr lang="en-US" dirty="0" smtClean="0"/>
              <a:t>: “But I certify you, brethren, that the gospel which was preached of me is not after man. For I neither received it of man, neither was I taught it, but by the revelation of Jesus Christ."</a:t>
            </a:r>
          </a:p>
        </p:txBody>
      </p:sp>
      <p:sp>
        <p:nvSpPr>
          <p:cNvPr id="4" name="Subtitle 6"/>
          <p:cNvSpPr txBox="1">
            <a:spLocks/>
          </p:cNvSpPr>
          <p:nvPr/>
        </p:nvSpPr>
        <p:spPr>
          <a:xfrm>
            <a:off x="1371600" y="5791200"/>
            <a:ext cx="6400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“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Euaggelion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” = Good News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smtClean="0"/>
              <a:t>Four things we need to know..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CB48A"/>
                </a:solidFill>
              </a:rPr>
              <a:t>The Gospel Facts  </a:t>
            </a:r>
            <a:r>
              <a:rPr lang="en-US" dirty="0" smtClean="0"/>
              <a:t>-  </a:t>
            </a:r>
            <a:r>
              <a:rPr lang="en-US" dirty="0" smtClean="0">
                <a:solidFill>
                  <a:srgbClr val="FFC000"/>
                </a:solidFill>
              </a:rPr>
              <a:t>1 Corinthians 15:1-4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Death of Jesus</a:t>
            </a:r>
            <a:endParaRPr lang="en-US" dirty="0" smtClean="0">
              <a:solidFill>
                <a:srgbClr val="FFDD71"/>
              </a:solidFill>
            </a:endParaRPr>
          </a:p>
          <a:p>
            <a:pPr lvl="1">
              <a:lnSpc>
                <a:spcPts val="2700"/>
              </a:lnSpc>
            </a:pPr>
            <a:r>
              <a:rPr lang="en-US" dirty="0" smtClean="0"/>
              <a:t>Burial of Jesus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Resurrection of Jesus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2209800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C000"/>
                </a:solidFill>
                <a:latin typeface="Georgia" pitchFamily="18" charset="0"/>
              </a:rPr>
              <a:t>1 Peter 2:24</a:t>
            </a:r>
            <a:endParaRPr lang="en-US" sz="2600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2667000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C000"/>
                </a:solidFill>
                <a:latin typeface="Georgia" pitchFamily="18" charset="0"/>
              </a:rPr>
              <a:t>Luke 23:50-53</a:t>
            </a:r>
            <a:endParaRPr lang="en-US" sz="2600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048000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C000"/>
                </a:solidFill>
                <a:latin typeface="Georgia" pitchFamily="18" charset="0"/>
              </a:rPr>
              <a:t>Luke 24:1-7</a:t>
            </a:r>
            <a:endParaRPr lang="en-US" sz="2600" dirty="0">
              <a:solidFill>
                <a:srgbClr val="FFC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-of-GOspel.jpg"/>
          <p:cNvPicPr>
            <a:picLocks noChangeAspect="1"/>
          </p:cNvPicPr>
          <p:nvPr/>
        </p:nvPicPr>
        <p:blipFill>
          <a:blip r:embed="rId3" cstate="print">
            <a:lum bright="-30000" contrast="10000"/>
          </a:blip>
          <a:stretch>
            <a:fillRect/>
          </a:stretch>
        </p:blipFill>
        <p:spPr>
          <a:xfrm>
            <a:off x="0" y="1600200"/>
            <a:ext cx="9144000" cy="4495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smtClean="0"/>
              <a:t>Four things we need to know..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CB48A"/>
                </a:solidFill>
              </a:rPr>
              <a:t>The Gospel Truths  </a:t>
            </a:r>
            <a:r>
              <a:rPr lang="en-US" dirty="0" smtClean="0"/>
              <a:t>-  </a:t>
            </a:r>
            <a:r>
              <a:rPr lang="en-US" dirty="0" smtClean="0">
                <a:solidFill>
                  <a:srgbClr val="FFC000"/>
                </a:solidFill>
              </a:rPr>
              <a:t>Romans 1:16-17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God’s exclusive power to save  </a:t>
            </a:r>
            <a:r>
              <a:rPr lang="en-US" dirty="0" smtClean="0">
                <a:solidFill>
                  <a:srgbClr val="FFC000"/>
                </a:solidFill>
              </a:rPr>
              <a:t>Gal 1:6-8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Provided for all of humanity  </a:t>
            </a:r>
            <a:r>
              <a:rPr lang="en-US" dirty="0" smtClean="0">
                <a:solidFill>
                  <a:srgbClr val="FFC000"/>
                </a:solidFill>
              </a:rPr>
              <a:t>Titus 2:11-12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Our only way of reconciliation  </a:t>
            </a:r>
            <a:r>
              <a:rPr lang="en-US" dirty="0" smtClean="0">
                <a:solidFill>
                  <a:srgbClr val="FFC000"/>
                </a:solidFill>
              </a:rPr>
              <a:t>2 </a:t>
            </a:r>
            <a:r>
              <a:rPr lang="en-US" dirty="0" err="1" smtClean="0">
                <a:solidFill>
                  <a:srgbClr val="FFC000"/>
                </a:solidFill>
              </a:rPr>
              <a:t>Cor</a:t>
            </a:r>
            <a:r>
              <a:rPr lang="en-US" dirty="0" smtClean="0">
                <a:solidFill>
                  <a:srgbClr val="FFC000"/>
                </a:solidFill>
              </a:rPr>
              <a:t> 5:17-21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br_of_christ.jpg"/>
          <p:cNvPicPr>
            <a:picLocks noChangeAspect="1"/>
          </p:cNvPicPr>
          <p:nvPr/>
        </p:nvPicPr>
        <p:blipFill>
          <a:blip r:embed="rId3" cstate="print">
            <a:lum bright="-5000" contrast="15000"/>
          </a:blip>
          <a:srcRect r="8446" b="14026"/>
          <a:stretch>
            <a:fillRect/>
          </a:stretch>
        </p:blipFill>
        <p:spPr>
          <a:xfrm>
            <a:off x="-1" y="1600200"/>
            <a:ext cx="9144001" cy="4572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smtClean="0"/>
              <a:t>Four things we need to know..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343400"/>
          </a:xfrm>
        </p:spPr>
        <p:txBody>
          <a:bodyPr/>
          <a:lstStyle/>
          <a:p>
            <a:r>
              <a:rPr lang="en-US" dirty="0" smtClean="0"/>
              <a:t>The Gospel Plan </a:t>
            </a:r>
            <a:r>
              <a:rPr lang="en-US" dirty="0" smtClean="0">
                <a:solidFill>
                  <a:srgbClr val="BCB48A"/>
                </a:solidFill>
              </a:rPr>
              <a:t> </a:t>
            </a:r>
            <a:r>
              <a:rPr lang="en-US" dirty="0" smtClean="0"/>
              <a:t>-  </a:t>
            </a:r>
            <a:r>
              <a:rPr lang="en-US" dirty="0" smtClean="0">
                <a:solidFill>
                  <a:srgbClr val="FFC000"/>
                </a:solidFill>
              </a:rPr>
              <a:t>Mark 16:15-16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Belief in Christ   </a:t>
            </a:r>
            <a:r>
              <a:rPr lang="en-US" dirty="0" smtClean="0">
                <a:solidFill>
                  <a:srgbClr val="FFC000"/>
                </a:solidFill>
              </a:rPr>
              <a:t>John 8:24 Matt 10:32-33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Repentance requires change  </a:t>
            </a:r>
            <a:r>
              <a:rPr lang="en-US" dirty="0" smtClean="0">
                <a:solidFill>
                  <a:srgbClr val="FFC000"/>
                </a:solidFill>
              </a:rPr>
              <a:t>Luke 13:3 2 Pet 3:9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Baptism procures rebirth  </a:t>
            </a:r>
            <a:r>
              <a:rPr lang="en-US" dirty="0" smtClean="0">
                <a:solidFill>
                  <a:srgbClr val="FFC000"/>
                </a:solidFill>
              </a:rPr>
              <a:t>Romans 6:3-7 Tit 3:3-5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rd's Supper.jpg"/>
          <p:cNvPicPr>
            <a:picLocks noChangeAspect="1"/>
          </p:cNvPicPr>
          <p:nvPr/>
        </p:nvPicPr>
        <p:blipFill>
          <a:blip r:embed="rId3" cstate="print">
            <a:lum bright="-15000" contrast="10000"/>
          </a:blip>
          <a:stretch>
            <a:fillRect/>
          </a:stretch>
        </p:blipFill>
        <p:spPr>
          <a:xfrm>
            <a:off x="0" y="1600200"/>
            <a:ext cx="9144000" cy="4572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smtClean="0"/>
              <a:t>Four things we need to know..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343400"/>
          </a:xfrm>
        </p:spPr>
        <p:txBody>
          <a:bodyPr/>
          <a:lstStyle/>
          <a:p>
            <a:r>
              <a:rPr lang="en-US" dirty="0" smtClean="0"/>
              <a:t>The Gospel Memorial </a:t>
            </a:r>
            <a:r>
              <a:rPr lang="en-US" dirty="0" smtClean="0">
                <a:solidFill>
                  <a:srgbClr val="BCB48A"/>
                </a:solidFill>
              </a:rPr>
              <a:t> </a:t>
            </a:r>
            <a:r>
              <a:rPr lang="en-US" dirty="0" smtClean="0"/>
              <a:t>-  </a:t>
            </a:r>
            <a:r>
              <a:rPr lang="en-US" dirty="0" smtClean="0">
                <a:solidFill>
                  <a:srgbClr val="FFC000"/>
                </a:solidFill>
              </a:rPr>
              <a:t>1 </a:t>
            </a:r>
            <a:r>
              <a:rPr lang="en-US" dirty="0" err="1" smtClean="0">
                <a:solidFill>
                  <a:srgbClr val="FFC000"/>
                </a:solidFill>
              </a:rPr>
              <a:t>Cor</a:t>
            </a:r>
            <a:r>
              <a:rPr lang="en-US" dirty="0" smtClean="0">
                <a:solidFill>
                  <a:srgbClr val="FFC000"/>
                </a:solidFill>
              </a:rPr>
              <a:t> 11:23-26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Memorial:  In remembrance of Me  </a:t>
            </a:r>
            <a:r>
              <a:rPr lang="en-US" dirty="0" err="1" smtClean="0">
                <a:solidFill>
                  <a:srgbClr val="FFC000"/>
                </a:solidFill>
              </a:rPr>
              <a:t>vs</a:t>
            </a:r>
            <a:r>
              <a:rPr lang="en-US" dirty="0" smtClean="0">
                <a:solidFill>
                  <a:srgbClr val="FFC000"/>
                </a:solidFill>
              </a:rPr>
              <a:t> 24-25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Perpetual:  Until He comes  </a:t>
            </a:r>
            <a:r>
              <a:rPr lang="en-US" dirty="0" err="1" smtClean="0">
                <a:solidFill>
                  <a:srgbClr val="FFC000"/>
                </a:solidFill>
              </a:rPr>
              <a:t>vs</a:t>
            </a:r>
            <a:r>
              <a:rPr lang="en-US" dirty="0" smtClean="0">
                <a:solidFill>
                  <a:srgbClr val="FFC000"/>
                </a:solidFill>
              </a:rPr>
              <a:t> 26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First day of the week  </a:t>
            </a:r>
            <a:r>
              <a:rPr lang="en-US" dirty="0" smtClean="0">
                <a:solidFill>
                  <a:srgbClr val="FFC000"/>
                </a:solidFill>
              </a:rPr>
              <a:t>Acts 2:42 20:7  1 </a:t>
            </a:r>
            <a:r>
              <a:rPr lang="en-US" dirty="0" err="1" smtClean="0">
                <a:solidFill>
                  <a:srgbClr val="FFC000"/>
                </a:solidFill>
              </a:rPr>
              <a:t>Cor</a:t>
            </a:r>
            <a:r>
              <a:rPr lang="en-US" dirty="0" smtClean="0">
                <a:solidFill>
                  <a:srgbClr val="FFC000"/>
                </a:solidFill>
              </a:rPr>
              <a:t> 16:2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Certified Gospel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Gospel Facts   </a:t>
            </a:r>
            <a:r>
              <a:rPr lang="en-US" dirty="0" smtClean="0">
                <a:solidFill>
                  <a:srgbClr val="FFC000"/>
                </a:solidFill>
              </a:rPr>
              <a:t>1 </a:t>
            </a:r>
            <a:r>
              <a:rPr lang="en-US" dirty="0" err="1" smtClean="0">
                <a:solidFill>
                  <a:srgbClr val="FFC000"/>
                </a:solidFill>
              </a:rPr>
              <a:t>Cor</a:t>
            </a:r>
            <a:r>
              <a:rPr lang="en-US" dirty="0" smtClean="0">
                <a:solidFill>
                  <a:srgbClr val="FFC000"/>
                </a:solidFill>
              </a:rPr>
              <a:t> 15:1-4</a:t>
            </a:r>
          </a:p>
          <a:p>
            <a:r>
              <a:rPr lang="en-US" dirty="0" smtClean="0"/>
              <a:t>The Gospel Truths  </a:t>
            </a:r>
            <a:r>
              <a:rPr lang="en-US" dirty="0" smtClean="0">
                <a:solidFill>
                  <a:srgbClr val="FFC000"/>
                </a:solidFill>
              </a:rPr>
              <a:t>Romans 1:16-17</a:t>
            </a:r>
          </a:p>
          <a:p>
            <a:r>
              <a:rPr lang="en-US" dirty="0" smtClean="0"/>
              <a:t>The Gospel Plan  </a:t>
            </a:r>
            <a:r>
              <a:rPr lang="en-US" dirty="0" smtClean="0">
                <a:solidFill>
                  <a:srgbClr val="FFC000"/>
                </a:solidFill>
              </a:rPr>
              <a:t>Mark 16:15-16</a:t>
            </a:r>
          </a:p>
          <a:p>
            <a:r>
              <a:rPr lang="en-US" dirty="0" smtClean="0"/>
              <a:t>The Gospel Memorial  </a:t>
            </a:r>
            <a:r>
              <a:rPr lang="en-US" dirty="0" smtClean="0">
                <a:solidFill>
                  <a:srgbClr val="FFC000"/>
                </a:solidFill>
              </a:rPr>
              <a:t>1 </a:t>
            </a:r>
            <a:r>
              <a:rPr lang="en-US" dirty="0" err="1" smtClean="0">
                <a:solidFill>
                  <a:srgbClr val="FFC000"/>
                </a:solidFill>
              </a:rPr>
              <a:t>Cor</a:t>
            </a:r>
            <a:r>
              <a:rPr lang="en-US" dirty="0" smtClean="0">
                <a:solidFill>
                  <a:srgbClr val="FFC000"/>
                </a:solidFill>
              </a:rPr>
              <a:t> 11:23-26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Certified Gospel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Galatians 1:6-12</a:t>
            </a:r>
            <a:endParaRPr lang="en-US" dirty="0"/>
          </a:p>
        </p:txBody>
      </p:sp>
      <p:pic>
        <p:nvPicPr>
          <p:cNvPr id="5" name="Picture 4" descr="1 Cor 15.1-4.jpg"/>
          <p:cNvPicPr>
            <a:picLocks noChangeAspect="1"/>
          </p:cNvPicPr>
          <p:nvPr/>
        </p:nvPicPr>
        <p:blipFill>
          <a:blip r:embed="rId4" cstate="print">
            <a:lum bright="-5000" contrast="15000"/>
          </a:blip>
          <a:srcRect l="7869" t="6154" b="6154"/>
          <a:stretch>
            <a:fillRect/>
          </a:stretch>
        </p:blipFill>
        <p:spPr>
          <a:xfrm>
            <a:off x="0" y="1752600"/>
            <a:ext cx="9144001" cy="3802255"/>
          </a:xfrm>
          <a:prstGeom prst="rect">
            <a:avLst/>
          </a:prstGeom>
        </p:spPr>
      </p:pic>
      <p:pic>
        <p:nvPicPr>
          <p:cNvPr id="8" name="Picture 7" descr="The-Gospel 02.jpg"/>
          <p:cNvPicPr>
            <a:picLocks noChangeAspect="1"/>
          </p:cNvPicPr>
          <p:nvPr/>
        </p:nvPicPr>
        <p:blipFill>
          <a:blip r:embed="rId5" cstate="print">
            <a:lum bright="-20000" contrast="10000"/>
          </a:blip>
          <a:stretch>
            <a:fillRect/>
          </a:stretch>
        </p:blipFill>
        <p:spPr>
          <a:xfrm>
            <a:off x="0" y="1524000"/>
            <a:ext cx="91440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3147</TotalTime>
  <Words>236</Words>
  <Application>Microsoft Office PowerPoint</Application>
  <PresentationFormat>On-screen Show (4:3)</PresentationFormat>
  <Paragraphs>41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Certified Gospel</vt:lpstr>
      <vt:lpstr>Slide 2</vt:lpstr>
      <vt:lpstr>The gospel certified</vt:lpstr>
      <vt:lpstr>Four things we need to know..</vt:lpstr>
      <vt:lpstr>Four things we need to know..</vt:lpstr>
      <vt:lpstr>Four things we need to know..</vt:lpstr>
      <vt:lpstr>Four things we need to know..</vt:lpstr>
      <vt:lpstr>The Certified Gospel </vt:lpstr>
      <vt:lpstr>The Certified Gospel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103</cp:revision>
  <dcterms:created xsi:type="dcterms:W3CDTF">2015-10-04T04:19:18Z</dcterms:created>
  <dcterms:modified xsi:type="dcterms:W3CDTF">2018-02-11T05:00:21Z</dcterms:modified>
</cp:coreProperties>
</file>