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3" r:id="rId2"/>
    <p:sldId id="275" r:id="rId3"/>
    <p:sldId id="276" r:id="rId4"/>
    <p:sldId id="277" r:id="rId5"/>
    <p:sldId id="278" r:id="rId6"/>
    <p:sldId id="280" r:id="rId7"/>
    <p:sldId id="279" r:id="rId8"/>
    <p:sldId id="274" r:id="rId9"/>
    <p:sldId id="28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900"/>
    <a:srgbClr val="140A00"/>
    <a:srgbClr val="3E1F00"/>
    <a:srgbClr val="663300"/>
    <a:srgbClr val="FFDD71"/>
    <a:srgbClr val="FFCF37"/>
    <a:srgbClr val="FFD961"/>
    <a:srgbClr val="BCB48A"/>
    <a:srgbClr val="B1A777"/>
    <a:srgbClr val="B9B0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3" autoAdjust="0"/>
    <p:restoredTop sz="94660"/>
  </p:normalViewPr>
  <p:slideViewPr>
    <p:cSldViewPr>
      <p:cViewPr varScale="1">
        <p:scale>
          <a:sx n="65" d="100"/>
          <a:sy n="65" d="100"/>
        </p:scale>
        <p:origin x="-124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2/10/2018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45000" contrast="10000"/>
          </a:blip>
          <a:srcRect r="14845" b="18000"/>
          <a:stretch>
            <a:fillRect/>
          </a:stretch>
        </p:blipFill>
        <p:spPr>
          <a:xfrm>
            <a:off x="-2" y="0"/>
            <a:ext cx="9144002" cy="6858000"/>
          </a:xfrm>
          <a:prstGeom prst="rect">
            <a:avLst/>
          </a:prstGeom>
        </p:spPr>
      </p:pic>
      <p:pic>
        <p:nvPicPr>
          <p:cNvPr id="9" name="Picture 8" descr="Jesus is born.jpg"/>
          <p:cNvPicPr>
            <a:picLocks noChangeAspect="1"/>
          </p:cNvPicPr>
          <p:nvPr userDrawn="1"/>
        </p:nvPicPr>
        <p:blipFill>
          <a:blip r:embed="rId10" cstate="print"/>
          <a:stretch>
            <a:fillRect/>
          </a:stretch>
        </p:blipFill>
        <p:spPr>
          <a:xfrm>
            <a:off x="0" y="1676400"/>
            <a:ext cx="9144000" cy="4419600"/>
          </a:xfrm>
          <a:prstGeom prst="rect">
            <a:avLst/>
          </a:prstGeom>
        </p:spPr>
      </p:pic>
      <p:sp>
        <p:nvSpPr>
          <p:cNvPr id="8" name="Rectangle 7"/>
          <p:cNvSpPr/>
          <p:nvPr userDrawn="1"/>
        </p:nvSpPr>
        <p:spPr>
          <a:xfrm>
            <a:off x="0" y="1676400"/>
            <a:ext cx="9144000" cy="44958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easonoflight.jpg"/>
          <p:cNvPicPr>
            <a:picLocks noChangeAspect="1"/>
          </p:cNvPicPr>
          <p:nvPr/>
        </p:nvPicPr>
        <p:blipFill>
          <a:blip r:embed="rId3" cstate="print"/>
          <a:srcRect l="53973"/>
          <a:stretch>
            <a:fillRect/>
          </a:stretch>
        </p:blipFill>
        <p:spPr>
          <a:xfrm>
            <a:off x="-1" y="990600"/>
            <a:ext cx="9144001" cy="5867400"/>
          </a:xfrm>
          <a:prstGeom prst="rect">
            <a:avLst/>
          </a:prstGeom>
        </p:spPr>
      </p:pic>
      <p:pic>
        <p:nvPicPr>
          <p:cNvPr id="4" name="Picture 3" descr="dark-blue-background 02.jpg"/>
          <p:cNvPicPr>
            <a:picLocks noChangeAspect="1"/>
          </p:cNvPicPr>
          <p:nvPr/>
        </p:nvPicPr>
        <p:blipFill>
          <a:blip r:embed="rId4" cstate="print">
            <a:lum bright="-35000" contrast="10000"/>
          </a:blip>
          <a:srcRect r="14845" b="18000"/>
          <a:stretch>
            <a:fillRect/>
          </a:stretch>
        </p:blipFill>
        <p:spPr>
          <a:xfrm>
            <a:off x="-2" y="457200"/>
            <a:ext cx="9144002" cy="6400800"/>
          </a:xfrm>
          <a:prstGeom prst="rect">
            <a:avLst/>
          </a:prstGeom>
        </p:spPr>
      </p:pic>
      <p:sp>
        <p:nvSpPr>
          <p:cNvPr id="6" name="Title 5"/>
          <p:cNvSpPr>
            <a:spLocks noGrp="1"/>
          </p:cNvSpPr>
          <p:nvPr>
            <p:ph type="ctrTitle"/>
          </p:nvPr>
        </p:nvSpPr>
        <p:spPr>
          <a:xfrm>
            <a:off x="457200" y="228600"/>
            <a:ext cx="8153400" cy="1066800"/>
          </a:xfrm>
        </p:spPr>
        <p:txBody>
          <a:bodyPr>
            <a:noAutofit/>
          </a:bodyPr>
          <a:lstStyle/>
          <a:p>
            <a:r>
              <a:rPr lang="en-US" sz="3600" dirty="0" smtClean="0"/>
              <a:t>The Story of Jesus’ Birth</a:t>
            </a:r>
            <a:endParaRPr lang="en-US" sz="3600" dirty="0"/>
          </a:p>
        </p:txBody>
      </p:sp>
      <p:sp>
        <p:nvSpPr>
          <p:cNvPr id="7" name="Subtitle 6"/>
          <p:cNvSpPr>
            <a:spLocks noGrp="1"/>
          </p:cNvSpPr>
          <p:nvPr>
            <p:ph type="subTitle" idx="1"/>
          </p:nvPr>
        </p:nvSpPr>
        <p:spPr>
          <a:xfrm>
            <a:off x="1371600" y="5791200"/>
            <a:ext cx="6400800" cy="762000"/>
          </a:xfrm>
        </p:spPr>
        <p:txBody>
          <a:bodyPr/>
          <a:lstStyle/>
          <a:p>
            <a:r>
              <a:rPr lang="en-US" dirty="0" smtClean="0"/>
              <a:t>Luke 2:4-11</a:t>
            </a:r>
          </a:p>
        </p:txBody>
      </p:sp>
      <p:pic>
        <p:nvPicPr>
          <p:cNvPr id="12" name="Picture 11" descr="Jesus is born.jpg"/>
          <p:cNvPicPr>
            <a:picLocks noChangeAspect="1"/>
          </p:cNvPicPr>
          <p:nvPr/>
        </p:nvPicPr>
        <p:blipFill>
          <a:blip r:embed="rId5" cstate="print">
            <a:lum bright="-10000" contrast="10000"/>
          </a:blip>
          <a:stretch>
            <a:fillRect/>
          </a:stretch>
        </p:blipFill>
        <p:spPr>
          <a:xfrm>
            <a:off x="0" y="1371600"/>
            <a:ext cx="9144000" cy="4343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front-slider-nightinbethlehem.jpg"/>
          <p:cNvPicPr>
            <a:picLocks noChangeAspect="1"/>
          </p:cNvPicPr>
          <p:nvPr/>
        </p:nvPicPr>
        <p:blipFill>
          <a:blip r:embed="rId2" cstate="print"/>
          <a:stretch>
            <a:fillRect/>
          </a:stretch>
        </p:blipFill>
        <p:spPr>
          <a:xfrm>
            <a:off x="-1" y="1676400"/>
            <a:ext cx="9128053" cy="4419600"/>
          </a:xfrm>
          <a:prstGeom prst="rect">
            <a:avLst/>
          </a:prstGeom>
          <a:noFill/>
        </p:spPr>
      </p:pic>
      <p:sp>
        <p:nvSpPr>
          <p:cNvPr id="7" name="Rectangle 6"/>
          <p:cNvSpPr/>
          <p:nvPr/>
        </p:nvSpPr>
        <p:spPr>
          <a:xfrm>
            <a:off x="0" y="1676400"/>
            <a:ext cx="9144000" cy="44196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6248400" cy="1143000"/>
          </a:xfrm>
        </p:spPr>
        <p:txBody>
          <a:bodyPr/>
          <a:lstStyle/>
          <a:p>
            <a:r>
              <a:rPr lang="en-US" sz="4800" dirty="0" smtClean="0">
                <a:solidFill>
                  <a:srgbClr val="FF0000"/>
                </a:solidFill>
              </a:rPr>
              <a:t>1</a:t>
            </a:r>
            <a:r>
              <a:rPr lang="en-US" dirty="0" smtClean="0"/>
              <a:t>  Part of God’s Eternal Plan</a:t>
            </a:r>
            <a:endParaRPr lang="en-US" dirty="0"/>
          </a:p>
        </p:txBody>
      </p:sp>
      <p:sp>
        <p:nvSpPr>
          <p:cNvPr id="5" name="Content Placeholder 4"/>
          <p:cNvSpPr>
            <a:spLocks noGrp="1"/>
          </p:cNvSpPr>
          <p:nvPr>
            <p:ph idx="1"/>
          </p:nvPr>
        </p:nvSpPr>
        <p:spPr/>
        <p:txBody>
          <a:bodyPr>
            <a:normAutofit/>
          </a:bodyPr>
          <a:lstStyle/>
          <a:p>
            <a:pPr>
              <a:lnSpc>
                <a:spcPts val="2900"/>
              </a:lnSpc>
            </a:pPr>
            <a:r>
              <a:rPr lang="en-US" dirty="0" smtClean="0">
                <a:solidFill>
                  <a:srgbClr val="FFC000"/>
                </a:solidFill>
              </a:rPr>
              <a:t>Luke 2:1-4</a:t>
            </a:r>
            <a:r>
              <a:rPr lang="en-US" dirty="0" smtClean="0"/>
              <a:t> And it came to pass in those days that a decree went out from Caesar Augustus that all the world should be registered. </a:t>
            </a:r>
            <a:r>
              <a:rPr lang="en-US" b="1" dirty="0" smtClean="0"/>
              <a:t>2</a:t>
            </a:r>
            <a:r>
              <a:rPr lang="en-US" dirty="0" smtClean="0"/>
              <a:t> This census first took place while </a:t>
            </a:r>
            <a:r>
              <a:rPr lang="en-US" dirty="0" err="1" smtClean="0"/>
              <a:t>Quirinius</a:t>
            </a:r>
            <a:r>
              <a:rPr lang="en-US" dirty="0" smtClean="0"/>
              <a:t> was governing Syria. </a:t>
            </a:r>
          </a:p>
          <a:p>
            <a:pPr>
              <a:lnSpc>
                <a:spcPts val="2900"/>
              </a:lnSpc>
            </a:pPr>
            <a:r>
              <a:rPr lang="en-US" b="1" dirty="0" smtClean="0"/>
              <a:t>3</a:t>
            </a:r>
            <a:r>
              <a:rPr lang="en-US" dirty="0" smtClean="0"/>
              <a:t> So all went to be registered, everyone to his own city. </a:t>
            </a:r>
            <a:r>
              <a:rPr lang="en-US" b="1" dirty="0" smtClean="0"/>
              <a:t>4</a:t>
            </a:r>
            <a:r>
              <a:rPr lang="en-US" dirty="0" smtClean="0"/>
              <a:t> Joseph also went up from Galilee, out of the city of Nazareth, into Judea, to the city of David, which is called Bethlehem, because he was of the house and lineage of David..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86600" cy="1143000"/>
          </a:xfrm>
        </p:spPr>
        <p:txBody>
          <a:bodyPr/>
          <a:lstStyle/>
          <a:p>
            <a:r>
              <a:rPr lang="en-US" sz="4800" dirty="0" smtClean="0">
                <a:solidFill>
                  <a:srgbClr val="FF0000"/>
                </a:solidFill>
              </a:rPr>
              <a:t>2</a:t>
            </a:r>
            <a:r>
              <a:rPr lang="en-US" dirty="0" smtClean="0"/>
              <a:t>  Different from what we expect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C000"/>
                </a:solidFill>
              </a:rPr>
              <a:t>Luke 2:5-9 </a:t>
            </a:r>
            <a:r>
              <a:rPr lang="en-US" dirty="0" smtClean="0"/>
              <a:t>He went there to register with Mary, who was pledged to be married to him and was expecting a child. </a:t>
            </a:r>
            <a:r>
              <a:rPr lang="en-US" b="1" dirty="0" smtClean="0"/>
              <a:t>6</a:t>
            </a:r>
            <a:r>
              <a:rPr lang="en-US" dirty="0" smtClean="0"/>
              <a:t> While they were there, the time came for the baby to be born, </a:t>
            </a:r>
            <a:r>
              <a:rPr lang="en-US" b="1" dirty="0" smtClean="0"/>
              <a:t>7</a:t>
            </a:r>
            <a:r>
              <a:rPr lang="en-US" dirty="0" smtClean="0"/>
              <a:t> and she gave birth to her firstborn, a son. She wrapped him in cloths and placed him in a manger, because there was no guest room available for them. </a:t>
            </a:r>
          </a:p>
          <a:p>
            <a:r>
              <a:rPr lang="en-US" b="1" dirty="0" smtClean="0"/>
              <a:t>8</a:t>
            </a:r>
            <a:r>
              <a:rPr lang="en-US" dirty="0" smtClean="0"/>
              <a:t> And there were shepherds living out in the fields nearby, keeping watch over their flocks at night. </a:t>
            </a:r>
            <a:r>
              <a:rPr lang="en-US" b="1" dirty="0" smtClean="0"/>
              <a:t>9</a:t>
            </a:r>
            <a:r>
              <a:rPr lang="en-US" dirty="0" smtClean="0"/>
              <a:t> An angel of the Lord appeared to them, and the glory of the Lord shone around them, and they were terrified.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descr="slaughter of innocents.jpg"/>
          <p:cNvPicPr>
            <a:picLocks noChangeAspect="1"/>
          </p:cNvPicPr>
          <p:nvPr/>
        </p:nvPicPr>
        <p:blipFill>
          <a:blip r:embed="rId2" cstate="print">
            <a:lum bright="-5000" contrast="10000"/>
          </a:blip>
          <a:stretch>
            <a:fillRect/>
          </a:stretch>
        </p:blipFill>
        <p:spPr>
          <a:xfrm>
            <a:off x="0" y="1676399"/>
            <a:ext cx="9144000" cy="4430661"/>
          </a:xfrm>
          <a:prstGeom prst="rect">
            <a:avLst/>
          </a:prstGeom>
          <a:noFill/>
        </p:spPr>
      </p:pic>
      <p:sp>
        <p:nvSpPr>
          <p:cNvPr id="2" name="Title 1"/>
          <p:cNvSpPr>
            <a:spLocks noGrp="1"/>
          </p:cNvSpPr>
          <p:nvPr>
            <p:ph type="title"/>
          </p:nvPr>
        </p:nvSpPr>
        <p:spPr>
          <a:xfrm>
            <a:off x="457200" y="274638"/>
            <a:ext cx="6400800" cy="1143000"/>
          </a:xfrm>
        </p:spPr>
        <p:txBody>
          <a:bodyPr/>
          <a:lstStyle/>
          <a:p>
            <a:r>
              <a:rPr lang="en-US" sz="4800" dirty="0" smtClean="0">
                <a:solidFill>
                  <a:srgbClr val="FF0000"/>
                </a:solidFill>
              </a:rPr>
              <a:t>3</a:t>
            </a:r>
            <a:r>
              <a:rPr lang="en-US" dirty="0" smtClean="0"/>
              <a:t>  Beginning of a long war</a:t>
            </a:r>
            <a:endParaRPr lang="en-US" dirty="0"/>
          </a:p>
        </p:txBody>
      </p:sp>
      <p:pic>
        <p:nvPicPr>
          <p:cNvPr id="10" name="Content Placeholder 7" descr="James_Tissot_The_Magi_in_the_House_of_Herod_525.jpg"/>
          <p:cNvPicPr>
            <a:picLocks noChangeAspect="1"/>
          </p:cNvPicPr>
          <p:nvPr/>
        </p:nvPicPr>
        <p:blipFill>
          <a:blip r:embed="rId3" cstate="print"/>
          <a:stretch>
            <a:fillRect/>
          </a:stretch>
        </p:blipFill>
        <p:spPr>
          <a:xfrm>
            <a:off x="0" y="1676400"/>
            <a:ext cx="9144000" cy="4573742"/>
          </a:xfrm>
          <a:prstGeom prst="rect">
            <a:avLst/>
          </a:prstGeom>
          <a:noFill/>
        </p:spPr>
      </p:pic>
      <p:sp>
        <p:nvSpPr>
          <p:cNvPr id="5" name="Rectangle 4"/>
          <p:cNvSpPr/>
          <p:nvPr/>
        </p:nvSpPr>
        <p:spPr>
          <a:xfrm>
            <a:off x="0" y="1600200"/>
            <a:ext cx="9144000" cy="46482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p:cNvSpPr>
            <a:spLocks noGrp="1"/>
          </p:cNvSpPr>
          <p:nvPr>
            <p:ph idx="1"/>
          </p:nvPr>
        </p:nvSpPr>
        <p:spPr/>
        <p:txBody>
          <a:bodyPr>
            <a:normAutofit fontScale="77500" lnSpcReduction="20000"/>
          </a:bodyPr>
          <a:lstStyle/>
          <a:p>
            <a:pPr>
              <a:lnSpc>
                <a:spcPts val="2600"/>
              </a:lnSpc>
            </a:pPr>
            <a:r>
              <a:rPr lang="en-US" sz="3200" dirty="0" smtClean="0">
                <a:solidFill>
                  <a:srgbClr val="FFC000"/>
                </a:solidFill>
              </a:rPr>
              <a:t>Matt 2:1-5 </a:t>
            </a:r>
            <a:r>
              <a:rPr lang="en-US" sz="3200" dirty="0" smtClean="0"/>
              <a:t>Now after Jesus was born in Bethlehem of Judea in the days of Herod the king, behold, wise men from the East came to Jerusalem, </a:t>
            </a:r>
            <a:r>
              <a:rPr lang="en-US" sz="3200" b="1" dirty="0" smtClean="0"/>
              <a:t>2</a:t>
            </a:r>
            <a:r>
              <a:rPr lang="en-US" sz="3200" dirty="0" smtClean="0"/>
              <a:t> saying, "Where is He who has been born King of the Jews? For we have seen His star in the East and have come to worship Him." </a:t>
            </a:r>
          </a:p>
          <a:p>
            <a:pPr>
              <a:lnSpc>
                <a:spcPts val="2600"/>
              </a:lnSpc>
            </a:pPr>
            <a:r>
              <a:rPr lang="en-US" sz="3200" b="1" dirty="0" smtClean="0"/>
              <a:t>3</a:t>
            </a:r>
            <a:r>
              <a:rPr lang="en-US" sz="3200" dirty="0" smtClean="0"/>
              <a:t> When Herod the king heard this, he was troubled, and all Jerusalem with him. </a:t>
            </a:r>
            <a:r>
              <a:rPr lang="en-US" sz="3200" b="1" dirty="0" smtClean="0"/>
              <a:t>4</a:t>
            </a:r>
            <a:r>
              <a:rPr lang="en-US" sz="3200" dirty="0" smtClean="0"/>
              <a:t> And when he had gathered all the chief priests and scribes of the people together, he inquired of them where the Christ was to be born. </a:t>
            </a:r>
            <a:r>
              <a:rPr lang="en-US" sz="3200" b="1" dirty="0" smtClean="0"/>
              <a:t>5</a:t>
            </a:r>
            <a:r>
              <a:rPr lang="en-US" sz="3200" dirty="0" smtClean="0"/>
              <a:t> So they said to him, "In Bethlehem of Judea, for thus it is written by the prophet”..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8" descr="nativity1.jpg"/>
          <p:cNvPicPr>
            <a:picLocks noChangeAspect="1"/>
          </p:cNvPicPr>
          <p:nvPr/>
        </p:nvPicPr>
        <p:blipFill>
          <a:blip r:embed="rId2" cstate="print"/>
          <a:stretch>
            <a:fillRect/>
          </a:stretch>
        </p:blipFill>
        <p:spPr>
          <a:xfrm>
            <a:off x="0" y="1676400"/>
            <a:ext cx="9144000" cy="4495800"/>
          </a:xfrm>
          <a:prstGeom prst="rect">
            <a:avLst/>
          </a:prstGeom>
          <a:noFill/>
        </p:spPr>
      </p:pic>
      <p:pic>
        <p:nvPicPr>
          <p:cNvPr id="11" name="Content Placeholder 8" descr="nativity1.jpg"/>
          <p:cNvPicPr>
            <a:picLocks noChangeAspect="1"/>
          </p:cNvPicPr>
          <p:nvPr/>
        </p:nvPicPr>
        <p:blipFill>
          <a:blip r:embed="rId2" cstate="print">
            <a:lum bright="-5000" contrast="10000"/>
          </a:blip>
          <a:stretch>
            <a:fillRect/>
          </a:stretch>
        </p:blipFill>
        <p:spPr>
          <a:xfrm>
            <a:off x="0" y="1676400"/>
            <a:ext cx="9144000" cy="4419600"/>
          </a:xfrm>
          <a:prstGeom prst="rect">
            <a:avLst/>
          </a:prstGeom>
          <a:noFill/>
        </p:spPr>
      </p:pic>
      <p:sp>
        <p:nvSpPr>
          <p:cNvPr id="2" name="Title 1"/>
          <p:cNvSpPr>
            <a:spLocks noGrp="1"/>
          </p:cNvSpPr>
          <p:nvPr>
            <p:ph type="title"/>
          </p:nvPr>
        </p:nvSpPr>
        <p:spPr>
          <a:xfrm>
            <a:off x="457200" y="274638"/>
            <a:ext cx="6400800" cy="1143000"/>
          </a:xfrm>
        </p:spPr>
        <p:txBody>
          <a:bodyPr/>
          <a:lstStyle/>
          <a:p>
            <a:r>
              <a:rPr lang="en-US" sz="4800" dirty="0" smtClean="0">
                <a:solidFill>
                  <a:srgbClr val="FF0000"/>
                </a:solidFill>
              </a:rPr>
              <a:t>3</a:t>
            </a:r>
            <a:r>
              <a:rPr lang="en-US" dirty="0" smtClean="0"/>
              <a:t>  The beginning of a long war</a:t>
            </a:r>
            <a:endParaRPr lang="en-US" dirty="0"/>
          </a:p>
        </p:txBody>
      </p:sp>
      <p:sp>
        <p:nvSpPr>
          <p:cNvPr id="5" name="Rectangle 4"/>
          <p:cNvSpPr/>
          <p:nvPr/>
        </p:nvSpPr>
        <p:spPr>
          <a:xfrm>
            <a:off x="0" y="1676400"/>
            <a:ext cx="9144000" cy="4572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p:cNvSpPr>
            <a:spLocks noGrp="1"/>
          </p:cNvSpPr>
          <p:nvPr>
            <p:ph idx="1"/>
          </p:nvPr>
        </p:nvSpPr>
        <p:spPr/>
        <p:txBody>
          <a:bodyPr>
            <a:normAutofit/>
          </a:bodyPr>
          <a:lstStyle/>
          <a:p>
            <a:pPr>
              <a:lnSpc>
                <a:spcPts val="2800"/>
              </a:lnSpc>
            </a:pPr>
            <a:r>
              <a:rPr lang="en-US" dirty="0" smtClean="0">
                <a:solidFill>
                  <a:srgbClr val="FFC000"/>
                </a:solidFill>
              </a:rPr>
              <a:t>Matt 2:7-9</a:t>
            </a:r>
            <a:r>
              <a:rPr lang="en-US" dirty="0" smtClean="0"/>
              <a:t> Then Herod, when he had secretly called the wise men, determined from them what time the star appeared. </a:t>
            </a:r>
            <a:r>
              <a:rPr lang="en-US" b="1" dirty="0" smtClean="0"/>
              <a:t>8</a:t>
            </a:r>
            <a:r>
              <a:rPr lang="en-US" dirty="0" smtClean="0"/>
              <a:t> And he sent them to Bethlehem and said, "Go and search carefully for the young Child, and when you have found Him, bring back word to me, that I may come and worship Him also." </a:t>
            </a:r>
          </a:p>
          <a:p>
            <a:pPr>
              <a:lnSpc>
                <a:spcPts val="2800"/>
              </a:lnSpc>
            </a:pPr>
            <a:r>
              <a:rPr lang="en-US" b="1" dirty="0" smtClean="0"/>
              <a:t>9</a:t>
            </a:r>
            <a:r>
              <a:rPr lang="en-US" dirty="0" smtClean="0"/>
              <a:t> When they heard the king, they departed; and behold, the star which they had seen in the East went before them, till it came and stood over where the young Child was.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ary-and-joseph-flee-to-egypt.jpg"/>
          <p:cNvPicPr>
            <a:picLocks noChangeAspect="1"/>
          </p:cNvPicPr>
          <p:nvPr/>
        </p:nvPicPr>
        <p:blipFill>
          <a:blip r:embed="rId2" cstate="print">
            <a:lum bright="-10000" contrast="10000"/>
          </a:blip>
          <a:stretch>
            <a:fillRect/>
          </a:stretch>
        </p:blipFill>
        <p:spPr>
          <a:xfrm>
            <a:off x="0" y="1676400"/>
            <a:ext cx="9144000" cy="4495800"/>
          </a:xfrm>
          <a:prstGeom prst="rect">
            <a:avLst/>
          </a:prstGeom>
        </p:spPr>
      </p:pic>
      <p:sp>
        <p:nvSpPr>
          <p:cNvPr id="2" name="Title 1"/>
          <p:cNvSpPr>
            <a:spLocks noGrp="1"/>
          </p:cNvSpPr>
          <p:nvPr>
            <p:ph type="title"/>
          </p:nvPr>
        </p:nvSpPr>
        <p:spPr>
          <a:xfrm>
            <a:off x="457200" y="274638"/>
            <a:ext cx="6400800" cy="1143000"/>
          </a:xfrm>
        </p:spPr>
        <p:txBody>
          <a:bodyPr/>
          <a:lstStyle/>
          <a:p>
            <a:r>
              <a:rPr lang="en-US" sz="4800" dirty="0" smtClean="0">
                <a:solidFill>
                  <a:srgbClr val="FF0000"/>
                </a:solidFill>
              </a:rPr>
              <a:t>3</a:t>
            </a:r>
            <a:r>
              <a:rPr lang="en-US" dirty="0" smtClean="0"/>
              <a:t>  The beginning of a long war</a:t>
            </a:r>
            <a:endParaRPr lang="en-US" dirty="0"/>
          </a:p>
        </p:txBody>
      </p:sp>
      <p:sp>
        <p:nvSpPr>
          <p:cNvPr id="5" name="Rectangle 4"/>
          <p:cNvSpPr/>
          <p:nvPr/>
        </p:nvSpPr>
        <p:spPr>
          <a:xfrm>
            <a:off x="0" y="1676400"/>
            <a:ext cx="9144000" cy="4572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p:cNvSpPr>
            <a:spLocks noGrp="1"/>
          </p:cNvSpPr>
          <p:nvPr>
            <p:ph idx="1"/>
          </p:nvPr>
        </p:nvSpPr>
        <p:spPr>
          <a:xfrm>
            <a:off x="381000" y="1752600"/>
            <a:ext cx="8458200" cy="4267200"/>
          </a:xfrm>
        </p:spPr>
        <p:txBody>
          <a:bodyPr>
            <a:normAutofit fontScale="92500" lnSpcReduction="10000"/>
          </a:bodyPr>
          <a:lstStyle/>
          <a:p>
            <a:r>
              <a:rPr lang="en-US" dirty="0" smtClean="0">
                <a:solidFill>
                  <a:srgbClr val="FFC000"/>
                </a:solidFill>
              </a:rPr>
              <a:t>Matt 2:12-14</a:t>
            </a:r>
            <a:r>
              <a:rPr lang="en-US" dirty="0" smtClean="0"/>
              <a:t> Then, being divinely warned in a dream that they should not return to Herod, they departed for their own country another way. </a:t>
            </a:r>
          </a:p>
          <a:p>
            <a:r>
              <a:rPr lang="en-US" b="1" dirty="0" smtClean="0"/>
              <a:t>13</a:t>
            </a:r>
            <a:r>
              <a:rPr lang="en-US" dirty="0" smtClean="0"/>
              <a:t> Now when they had departed, behold, an angel of the Lord appeared to Joseph in a dream, saying, "Arise, take the young Child and His mother, flee to Egypt, and stay there until I bring you word; for Herod will seek the young Child to destroy Him." </a:t>
            </a:r>
            <a:r>
              <a:rPr lang="en-US" b="1" dirty="0" smtClean="0"/>
              <a:t>14</a:t>
            </a:r>
            <a:r>
              <a:rPr lang="en-US" dirty="0" smtClean="0"/>
              <a:t> When he arose, he took the young Child and His mother by night and departed for Egypt,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8" descr="nativity1.jpg"/>
          <p:cNvPicPr>
            <a:picLocks noChangeAspect="1"/>
          </p:cNvPicPr>
          <p:nvPr/>
        </p:nvPicPr>
        <p:blipFill>
          <a:blip r:embed="rId2" cstate="print">
            <a:lum bright="-5000" contrast="10000"/>
          </a:blip>
          <a:stretch>
            <a:fillRect/>
          </a:stretch>
        </p:blipFill>
        <p:spPr>
          <a:xfrm>
            <a:off x="0" y="1676400"/>
            <a:ext cx="9144000" cy="4419600"/>
          </a:xfrm>
          <a:prstGeom prst="rect">
            <a:avLst/>
          </a:prstGeom>
          <a:noFill/>
        </p:spPr>
      </p:pic>
      <p:pic>
        <p:nvPicPr>
          <p:cNvPr id="7" name="Content Placeholder 3" descr="slaughter of innocents.jpg"/>
          <p:cNvPicPr>
            <a:picLocks noChangeAspect="1"/>
          </p:cNvPicPr>
          <p:nvPr/>
        </p:nvPicPr>
        <p:blipFill>
          <a:blip r:embed="rId3" cstate="print">
            <a:lum bright="-5000" contrast="10000"/>
          </a:blip>
          <a:stretch>
            <a:fillRect/>
          </a:stretch>
        </p:blipFill>
        <p:spPr>
          <a:xfrm>
            <a:off x="0" y="1676399"/>
            <a:ext cx="9144000" cy="4430661"/>
          </a:xfrm>
          <a:prstGeom prst="rect">
            <a:avLst/>
          </a:prstGeom>
          <a:noFill/>
        </p:spPr>
      </p:pic>
      <p:sp>
        <p:nvSpPr>
          <p:cNvPr id="2" name="Title 1"/>
          <p:cNvSpPr>
            <a:spLocks noGrp="1"/>
          </p:cNvSpPr>
          <p:nvPr>
            <p:ph type="title"/>
          </p:nvPr>
        </p:nvSpPr>
        <p:spPr>
          <a:xfrm>
            <a:off x="457200" y="274638"/>
            <a:ext cx="6400800" cy="1143000"/>
          </a:xfrm>
        </p:spPr>
        <p:txBody>
          <a:bodyPr/>
          <a:lstStyle/>
          <a:p>
            <a:r>
              <a:rPr lang="en-US" sz="4800" dirty="0" smtClean="0">
                <a:solidFill>
                  <a:srgbClr val="FF0000"/>
                </a:solidFill>
              </a:rPr>
              <a:t>3</a:t>
            </a:r>
            <a:r>
              <a:rPr lang="en-US" dirty="0" smtClean="0"/>
              <a:t>  The beginning of a long war</a:t>
            </a:r>
            <a:endParaRPr lang="en-US" dirty="0"/>
          </a:p>
        </p:txBody>
      </p:sp>
      <p:sp>
        <p:nvSpPr>
          <p:cNvPr id="5" name="Rectangle 4"/>
          <p:cNvSpPr/>
          <p:nvPr/>
        </p:nvSpPr>
        <p:spPr>
          <a:xfrm>
            <a:off x="0" y="1676400"/>
            <a:ext cx="9144000" cy="44196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p:cNvSpPr>
            <a:spLocks noGrp="1"/>
          </p:cNvSpPr>
          <p:nvPr>
            <p:ph idx="1"/>
          </p:nvPr>
        </p:nvSpPr>
        <p:spPr/>
        <p:txBody>
          <a:bodyPr/>
          <a:lstStyle/>
          <a:p>
            <a:r>
              <a:rPr lang="en-US" dirty="0" smtClean="0">
                <a:solidFill>
                  <a:srgbClr val="FFC000"/>
                </a:solidFill>
              </a:rPr>
              <a:t>Matt 2:16-18 </a:t>
            </a:r>
            <a:r>
              <a:rPr lang="en-US" dirty="0" smtClean="0"/>
              <a:t>Then Herod, when he saw that he was deceived by the wise men, was exceedingly angry; and he sent forth and put to death all the male children who were in Bethlehem and in all its districts, from two years old and under, according to the time which he had determined from the wise men.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birth of Jesus..</a:t>
            </a:r>
            <a:endParaRPr lang="en-US" dirty="0"/>
          </a:p>
        </p:txBody>
      </p:sp>
      <p:sp>
        <p:nvSpPr>
          <p:cNvPr id="3" name="Content Placeholder 2"/>
          <p:cNvSpPr>
            <a:spLocks noGrp="1"/>
          </p:cNvSpPr>
          <p:nvPr>
            <p:ph idx="1"/>
          </p:nvPr>
        </p:nvSpPr>
        <p:spPr/>
        <p:txBody>
          <a:bodyPr/>
          <a:lstStyle/>
          <a:p>
            <a:r>
              <a:rPr lang="en-US" dirty="0" smtClean="0"/>
              <a:t>We don’t know the day..</a:t>
            </a:r>
          </a:p>
          <a:p>
            <a:r>
              <a:rPr lang="en-US" dirty="0" smtClean="0"/>
              <a:t>There is a lot misunderstood</a:t>
            </a:r>
          </a:p>
          <a:p>
            <a:r>
              <a:rPr lang="en-US" dirty="0" smtClean="0"/>
              <a:t>An event unlike any other</a:t>
            </a:r>
          </a:p>
          <a:p>
            <a:endParaRPr lang="en-US" dirty="0"/>
          </a:p>
        </p:txBody>
      </p:sp>
      <p:pic>
        <p:nvPicPr>
          <p:cNvPr id="4" name="Picture 3" descr="Unto you is born this day.jpg"/>
          <p:cNvPicPr>
            <a:picLocks noChangeAspect="1"/>
          </p:cNvPicPr>
          <p:nvPr/>
        </p:nvPicPr>
        <p:blipFill>
          <a:blip r:embed="rId2" cstate="print">
            <a:lum bright="-15000" contrast="10000"/>
          </a:blip>
          <a:srcRect r="2250"/>
          <a:stretch>
            <a:fillRect/>
          </a:stretch>
        </p:blipFill>
        <p:spPr>
          <a:xfrm>
            <a:off x="0" y="1524000"/>
            <a:ext cx="9144000" cy="4572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easonoflight.jpg"/>
          <p:cNvPicPr>
            <a:picLocks noChangeAspect="1"/>
          </p:cNvPicPr>
          <p:nvPr/>
        </p:nvPicPr>
        <p:blipFill>
          <a:blip r:embed="rId3" cstate="print"/>
          <a:srcRect l="53973"/>
          <a:stretch>
            <a:fillRect/>
          </a:stretch>
        </p:blipFill>
        <p:spPr>
          <a:xfrm>
            <a:off x="-1" y="990600"/>
            <a:ext cx="9144001" cy="5867400"/>
          </a:xfrm>
          <a:prstGeom prst="rect">
            <a:avLst/>
          </a:prstGeom>
        </p:spPr>
      </p:pic>
      <p:pic>
        <p:nvPicPr>
          <p:cNvPr id="4" name="Picture 3" descr="dark-blue-background 02.jpg"/>
          <p:cNvPicPr>
            <a:picLocks noChangeAspect="1"/>
          </p:cNvPicPr>
          <p:nvPr/>
        </p:nvPicPr>
        <p:blipFill>
          <a:blip r:embed="rId4" cstate="print">
            <a:lum bright="-35000" contrast="10000"/>
          </a:blip>
          <a:srcRect r="14845" b="18000"/>
          <a:stretch>
            <a:fillRect/>
          </a:stretch>
        </p:blipFill>
        <p:spPr>
          <a:xfrm>
            <a:off x="-2" y="457200"/>
            <a:ext cx="9144002" cy="6400800"/>
          </a:xfrm>
          <a:prstGeom prst="rect">
            <a:avLst/>
          </a:prstGeom>
        </p:spPr>
      </p:pic>
      <p:sp>
        <p:nvSpPr>
          <p:cNvPr id="6" name="Title 5"/>
          <p:cNvSpPr>
            <a:spLocks noGrp="1"/>
          </p:cNvSpPr>
          <p:nvPr>
            <p:ph type="ctrTitle"/>
          </p:nvPr>
        </p:nvSpPr>
        <p:spPr>
          <a:xfrm>
            <a:off x="457200" y="228600"/>
            <a:ext cx="8153400" cy="1066800"/>
          </a:xfrm>
        </p:spPr>
        <p:txBody>
          <a:bodyPr>
            <a:noAutofit/>
          </a:bodyPr>
          <a:lstStyle/>
          <a:p>
            <a:r>
              <a:rPr lang="en-US" sz="3600" dirty="0" smtClean="0"/>
              <a:t>The Story of Jesus’ Birth</a:t>
            </a:r>
            <a:endParaRPr lang="en-US" sz="3600" dirty="0"/>
          </a:p>
        </p:txBody>
      </p:sp>
      <p:sp>
        <p:nvSpPr>
          <p:cNvPr id="7" name="Subtitle 6"/>
          <p:cNvSpPr>
            <a:spLocks noGrp="1"/>
          </p:cNvSpPr>
          <p:nvPr>
            <p:ph type="subTitle" idx="1"/>
          </p:nvPr>
        </p:nvSpPr>
        <p:spPr>
          <a:xfrm>
            <a:off x="1371600" y="5791200"/>
            <a:ext cx="6400800" cy="762000"/>
          </a:xfrm>
        </p:spPr>
        <p:txBody>
          <a:bodyPr/>
          <a:lstStyle/>
          <a:p>
            <a:r>
              <a:rPr lang="en-US" dirty="0" smtClean="0"/>
              <a:t>Luke 2:4-11</a:t>
            </a:r>
          </a:p>
        </p:txBody>
      </p:sp>
      <p:pic>
        <p:nvPicPr>
          <p:cNvPr id="12" name="Picture 11" descr="Jesus is born.jpg"/>
          <p:cNvPicPr>
            <a:picLocks noChangeAspect="1"/>
          </p:cNvPicPr>
          <p:nvPr/>
        </p:nvPicPr>
        <p:blipFill>
          <a:blip r:embed="rId5" cstate="print">
            <a:lum bright="-10000" contrast="10000"/>
          </a:blip>
          <a:stretch>
            <a:fillRect/>
          </a:stretch>
        </p:blipFill>
        <p:spPr>
          <a:xfrm>
            <a:off x="0" y="1371600"/>
            <a:ext cx="9144000" cy="43434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3375</TotalTime>
  <Words>691</Words>
  <Application>Microsoft Office PowerPoint</Application>
  <PresentationFormat>On-screen Show (4:3)</PresentationFormat>
  <Paragraphs>27</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Story of Jesus’ Birth</vt:lpstr>
      <vt:lpstr>1  Part of God’s Eternal Plan</vt:lpstr>
      <vt:lpstr>2  Different from what we expect</vt:lpstr>
      <vt:lpstr>3  Beginning of a long war</vt:lpstr>
      <vt:lpstr>3  The beginning of a long war</vt:lpstr>
      <vt:lpstr>3  The beginning of a long war</vt:lpstr>
      <vt:lpstr>3  The beginning of a long war</vt:lpstr>
      <vt:lpstr>The birth of Jesus..</vt:lpstr>
      <vt:lpstr>The Story of Jesus’ Birth</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115</cp:revision>
  <dcterms:created xsi:type="dcterms:W3CDTF">2015-10-04T04:19:18Z</dcterms:created>
  <dcterms:modified xsi:type="dcterms:W3CDTF">2018-02-11T05:02:52Z</dcterms:modified>
</cp:coreProperties>
</file>