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140A00"/>
    <a:srgbClr val="3E1F00"/>
    <a:srgbClr val="663300"/>
    <a:srgbClr val="FFDD71"/>
    <a:srgbClr val="FFCF37"/>
    <a:srgbClr val="FFD961"/>
    <a:srgbClr val="BCB48A"/>
    <a:srgbClr val="B1A777"/>
    <a:srgbClr val="B9B0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353" autoAdjust="0"/>
    <p:restoredTop sz="94660"/>
  </p:normalViewPr>
  <p:slideViewPr>
    <p:cSldViewPr>
      <p:cViewPr varScale="1">
        <p:scale>
          <a:sx n="65" d="100"/>
          <a:sy n="65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4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85800"/>
            <a:ext cx="9144000" cy="5562600"/>
          </a:xfrm>
          <a:prstGeom prst="rect">
            <a:avLst/>
          </a:prstGeom>
          <a:solidFill>
            <a:schemeClr val="tx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84582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 descr="old bible.jp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1281223" y="4492171"/>
            <a:ext cx="6491177" cy="14768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85800"/>
            <a:ext cx="9144000" cy="5562600"/>
          </a:xfrm>
          <a:prstGeom prst="rect">
            <a:avLst/>
          </a:prstGeom>
          <a:solidFill>
            <a:schemeClr val="tx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Live by the Book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838200"/>
          </a:xfrm>
        </p:spPr>
        <p:txBody>
          <a:bodyPr/>
          <a:lstStyle/>
          <a:p>
            <a:r>
              <a:rPr lang="en-US" dirty="0" smtClean="0"/>
              <a:t>2 Timothy 3:1-17</a:t>
            </a:r>
            <a:endParaRPr lang="en-US" dirty="0"/>
          </a:p>
        </p:txBody>
      </p:sp>
      <p:pic>
        <p:nvPicPr>
          <p:cNvPr id="5" name="Picture 4" descr="old bible.jpg"/>
          <p:cNvPicPr>
            <a:picLocks noChangeAspect="1"/>
          </p:cNvPicPr>
          <p:nvPr/>
        </p:nvPicPr>
        <p:blipFill>
          <a:blip r:embed="rId4" cstate="print"/>
          <a:srcRect r="3810"/>
          <a:stretch>
            <a:fillRect/>
          </a:stretch>
        </p:blipFill>
        <p:spPr>
          <a:xfrm>
            <a:off x="0" y="3200400"/>
            <a:ext cx="914400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85800"/>
            <a:ext cx="9144000" cy="5562600"/>
          </a:xfrm>
          <a:prstGeom prst="rect">
            <a:avLst/>
          </a:prstGeom>
          <a:solidFill>
            <a:schemeClr val="tx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Live by the Book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838200"/>
          </a:xfrm>
        </p:spPr>
        <p:txBody>
          <a:bodyPr/>
          <a:lstStyle/>
          <a:p>
            <a:r>
              <a:rPr lang="en-US" dirty="0" smtClean="0"/>
              <a:t>2 Timothy 3:1-17</a:t>
            </a:r>
            <a:endParaRPr lang="en-US" dirty="0"/>
          </a:p>
        </p:txBody>
      </p:sp>
      <p:pic>
        <p:nvPicPr>
          <p:cNvPr id="5" name="Picture 4" descr="old bible.jpg"/>
          <p:cNvPicPr>
            <a:picLocks noChangeAspect="1"/>
          </p:cNvPicPr>
          <p:nvPr/>
        </p:nvPicPr>
        <p:blipFill>
          <a:blip r:embed="rId4" cstate="print"/>
          <a:srcRect r="3810"/>
          <a:stretch>
            <a:fillRect/>
          </a:stretch>
        </p:blipFill>
        <p:spPr>
          <a:xfrm>
            <a:off x="0" y="3200400"/>
            <a:ext cx="914400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1524000"/>
          </a:xfrm>
        </p:spPr>
        <p:txBody>
          <a:bodyPr/>
          <a:lstStyle/>
          <a:p>
            <a:pPr algn="ctr">
              <a:buNone/>
            </a:pPr>
            <a:r>
              <a:rPr lang="en-US" sz="4000" dirty="0" smtClean="0"/>
              <a:t>“A Bible that's falling apart usually belongs to someone who isn't..”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6400" cy="1143000"/>
          </a:xfrm>
        </p:spPr>
        <p:txBody>
          <a:bodyPr/>
          <a:lstStyle/>
          <a:p>
            <a:r>
              <a:rPr lang="en-US" dirty="0" smtClean="0"/>
              <a:t>1-9  Explanation.. Last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3124200"/>
          </a:xfrm>
        </p:spPr>
        <p:txBody>
          <a:bodyPr/>
          <a:lstStyle/>
          <a:p>
            <a:r>
              <a:rPr lang="en-US" dirty="0" smtClean="0"/>
              <a:t>1-5  What we are living and ministering in..</a:t>
            </a:r>
          </a:p>
          <a:p>
            <a:r>
              <a:rPr lang="en-US" dirty="0" smtClean="0"/>
              <a:t>6-7  Importance of spiritual discernment..</a:t>
            </a:r>
          </a:p>
          <a:p>
            <a:r>
              <a:rPr lang="en-US" dirty="0" smtClean="0"/>
              <a:t>8-9  Word of Encouragement..</a:t>
            </a:r>
          </a:p>
          <a:p>
            <a:endParaRPr lang="en-US" dirty="0"/>
          </a:p>
        </p:txBody>
      </p:sp>
      <p:pic>
        <p:nvPicPr>
          <p:cNvPr id="4" name="Picture 3" descr="secularism.jpg"/>
          <p:cNvPicPr>
            <a:picLocks noChangeAspect="1"/>
          </p:cNvPicPr>
          <p:nvPr/>
        </p:nvPicPr>
        <p:blipFill>
          <a:blip r:embed="rId2" cstate="print">
            <a:lum bright="-7000" contrast="10000"/>
          </a:blip>
          <a:stretch>
            <a:fillRect/>
          </a:stretch>
        </p:blipFill>
        <p:spPr>
          <a:xfrm>
            <a:off x="2666999" y="3276600"/>
            <a:ext cx="3617899" cy="143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1-5 Difficult times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4267200"/>
          </a:xfrm>
        </p:spPr>
        <p:txBody>
          <a:bodyPr>
            <a:normAutofit/>
          </a:bodyPr>
          <a:lstStyle/>
          <a:p>
            <a:pPr>
              <a:lnSpc>
                <a:spcPts val="2600"/>
              </a:lnSpc>
            </a:pPr>
            <a:r>
              <a:rPr lang="en-US" sz="2700" baseline="30000" dirty="0" smtClean="0"/>
              <a:t>1 </a:t>
            </a:r>
            <a:r>
              <a:rPr lang="en-US" sz="2700" dirty="0" smtClean="0"/>
              <a:t>But know this, that in the last days perilous times will come: </a:t>
            </a:r>
            <a:r>
              <a:rPr lang="en-US" sz="2700" baseline="30000" dirty="0" smtClean="0"/>
              <a:t>2 </a:t>
            </a:r>
            <a:r>
              <a:rPr lang="en-US" sz="2700" dirty="0" smtClean="0"/>
              <a:t>For men will be lovers of themselves, lovers of money, boasters, proud, blasphemers, disobedient to parents, unthankful, unholy, </a:t>
            </a:r>
            <a:r>
              <a:rPr lang="en-US" sz="2700" baseline="30000" dirty="0" smtClean="0"/>
              <a:t>3 </a:t>
            </a:r>
            <a:r>
              <a:rPr lang="en-US" sz="2700" dirty="0" smtClean="0"/>
              <a:t>unloving, unforgiving, slanderers, without self-control, brutal, despisers of good, </a:t>
            </a:r>
            <a:r>
              <a:rPr lang="en-US" sz="2700" baseline="30000" dirty="0" smtClean="0"/>
              <a:t>4 </a:t>
            </a:r>
            <a:r>
              <a:rPr lang="en-US" sz="2700" dirty="0" smtClean="0"/>
              <a:t>traitors, headstrong, haughty, lovers of pleasure rather than lovers of God, </a:t>
            </a:r>
            <a:r>
              <a:rPr lang="en-US" sz="2700" baseline="30000" dirty="0" smtClean="0"/>
              <a:t>5 </a:t>
            </a:r>
            <a:r>
              <a:rPr lang="en-US" sz="2700" dirty="0" smtClean="0"/>
              <a:t>having a form of godliness but denying its power. And from such people turn away!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81600" cy="868362"/>
          </a:xfrm>
        </p:spPr>
        <p:txBody>
          <a:bodyPr/>
          <a:lstStyle/>
          <a:p>
            <a:r>
              <a:rPr lang="en-US" dirty="0" smtClean="0"/>
              <a:t>6-7  Need for discernment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267200"/>
          </a:xfrm>
        </p:spPr>
        <p:txBody>
          <a:bodyPr>
            <a:normAutofit/>
          </a:bodyPr>
          <a:lstStyle/>
          <a:p>
            <a:pPr lvl="1">
              <a:lnSpc>
                <a:spcPts val="2700"/>
              </a:lnSpc>
            </a:pPr>
            <a:r>
              <a:rPr lang="en-US" baseline="30000" dirty="0" smtClean="0"/>
              <a:t>6 </a:t>
            </a:r>
            <a:r>
              <a:rPr lang="en-US" dirty="0" smtClean="0"/>
              <a:t>For of this sort are those who creep into households and make captives of gullible women loaded down with sins, led away by various lusts, </a:t>
            </a:r>
            <a:r>
              <a:rPr lang="en-US" baseline="30000" dirty="0" smtClean="0"/>
              <a:t>7 </a:t>
            </a:r>
            <a:r>
              <a:rPr lang="en-US" dirty="0" smtClean="0"/>
              <a:t>always learning and never able to come to the knowledge of the truth.</a:t>
            </a:r>
          </a:p>
          <a:p>
            <a:pPr>
              <a:lnSpc>
                <a:spcPts val="2900"/>
              </a:lnSpc>
              <a:buNone/>
            </a:pPr>
            <a:r>
              <a:rPr lang="en-US" dirty="0" smtClean="0"/>
              <a:t> </a:t>
            </a:r>
            <a:r>
              <a:rPr lang="en-US" sz="3200" dirty="0" smtClean="0">
                <a:solidFill>
                  <a:srgbClr val="FFC000"/>
                </a:solidFill>
              </a:rPr>
              <a:t>8-9  The truth will prevail</a:t>
            </a:r>
          </a:p>
          <a:p>
            <a:pPr lvl="1">
              <a:lnSpc>
                <a:spcPts val="2600"/>
              </a:lnSpc>
              <a:buNone/>
            </a:pPr>
            <a:r>
              <a:rPr lang="en-US" baseline="30000" dirty="0" smtClean="0"/>
              <a:t> </a:t>
            </a:r>
            <a:r>
              <a:rPr lang="en-US" dirty="0" smtClean="0"/>
              <a:t> -  </a:t>
            </a:r>
            <a:r>
              <a:rPr lang="en-US" baseline="30000" dirty="0" smtClean="0"/>
              <a:t>8 </a:t>
            </a:r>
            <a:r>
              <a:rPr lang="en-US" dirty="0" smtClean="0"/>
              <a:t>Now as </a:t>
            </a:r>
            <a:r>
              <a:rPr lang="en-US" dirty="0" err="1" smtClean="0"/>
              <a:t>Jannes</a:t>
            </a:r>
            <a:r>
              <a:rPr lang="en-US" dirty="0" smtClean="0"/>
              <a:t> and </a:t>
            </a:r>
            <a:r>
              <a:rPr lang="en-US" dirty="0" err="1" smtClean="0"/>
              <a:t>Jambres</a:t>
            </a:r>
            <a:r>
              <a:rPr lang="en-US" dirty="0" smtClean="0"/>
              <a:t> resisted Moses, so do these also resist the truth: men of corrupt minds, disapproved concerning the faith; </a:t>
            </a:r>
            <a:r>
              <a:rPr lang="en-US" baseline="30000" dirty="0" smtClean="0"/>
              <a:t>9 </a:t>
            </a:r>
            <a:r>
              <a:rPr lang="en-US" dirty="0" smtClean="0"/>
              <a:t>but they will progress no further, for their folly will be manifest to all, as theirs also was.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48400" cy="1143000"/>
          </a:xfrm>
        </p:spPr>
        <p:txBody>
          <a:bodyPr/>
          <a:lstStyle/>
          <a:p>
            <a:r>
              <a:rPr lang="en-US" dirty="0" smtClean="0"/>
              <a:t>10-17  Live by the scriptures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267200"/>
          </a:xfrm>
        </p:spPr>
        <p:txBody>
          <a:bodyPr/>
          <a:lstStyle/>
          <a:p>
            <a:r>
              <a:rPr lang="en-US" dirty="0" smtClean="0"/>
              <a:t>10-13  Follow my example</a:t>
            </a:r>
          </a:p>
          <a:p>
            <a:r>
              <a:rPr lang="en-US" dirty="0" smtClean="0"/>
              <a:t>14-15  Continue in the scriptures</a:t>
            </a:r>
          </a:p>
          <a:p>
            <a:r>
              <a:rPr lang="en-US" dirty="0" smtClean="0"/>
              <a:t>16-17  Why we live by the book</a:t>
            </a:r>
          </a:p>
          <a:p>
            <a:endParaRPr lang="en-US" dirty="0"/>
          </a:p>
        </p:txBody>
      </p:sp>
      <p:pic>
        <p:nvPicPr>
          <p:cNvPr id="4" name="Picture 3" descr="42510-bible-mistakes.800w.tn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tretch>
            <a:fillRect/>
          </a:stretch>
        </p:blipFill>
        <p:spPr>
          <a:xfrm>
            <a:off x="2971801" y="3309557"/>
            <a:ext cx="2812836" cy="1469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10-13  Godly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267200"/>
          </a:xfrm>
        </p:spPr>
        <p:txBody>
          <a:bodyPr>
            <a:normAutofit/>
          </a:bodyPr>
          <a:lstStyle/>
          <a:p>
            <a:pPr>
              <a:lnSpc>
                <a:spcPts val="2600"/>
              </a:lnSpc>
            </a:pPr>
            <a:r>
              <a:rPr lang="en-US" sz="2700" baseline="30000" dirty="0" smtClean="0"/>
              <a:t>10 </a:t>
            </a:r>
            <a:r>
              <a:rPr lang="en-US" sz="2700" dirty="0" smtClean="0"/>
              <a:t>But you have carefully followed my doctrine, manner of life, purpose, faith, longsuffering, love, perseverance, </a:t>
            </a:r>
            <a:r>
              <a:rPr lang="en-US" sz="2700" baseline="30000" dirty="0" smtClean="0"/>
              <a:t>11 </a:t>
            </a:r>
            <a:r>
              <a:rPr lang="en-US" sz="2700" dirty="0" smtClean="0"/>
              <a:t>persecutions, afflictions, which happened to me at Antioch, at </a:t>
            </a:r>
            <a:r>
              <a:rPr lang="en-US" sz="2700" dirty="0" err="1" smtClean="0"/>
              <a:t>Iconium</a:t>
            </a:r>
            <a:r>
              <a:rPr lang="en-US" sz="2700" dirty="0" smtClean="0"/>
              <a:t>, at </a:t>
            </a:r>
            <a:r>
              <a:rPr lang="en-US" sz="2700" dirty="0" err="1" smtClean="0"/>
              <a:t>Lystra</a:t>
            </a:r>
            <a:r>
              <a:rPr lang="en-US" sz="2700" dirty="0" smtClean="0"/>
              <a:t>—what persecutions I endured. And out of </a:t>
            </a:r>
            <a:r>
              <a:rPr lang="en-US" sz="2700" i="1" dirty="0" smtClean="0"/>
              <a:t>them</a:t>
            </a:r>
            <a:r>
              <a:rPr lang="en-US" sz="2700" dirty="0" smtClean="0"/>
              <a:t> all the Lord delivered me. </a:t>
            </a:r>
            <a:r>
              <a:rPr lang="en-US" sz="2700" baseline="30000" dirty="0" smtClean="0"/>
              <a:t>12 </a:t>
            </a:r>
            <a:r>
              <a:rPr lang="en-US" sz="2700" dirty="0" smtClean="0"/>
              <a:t>Yes, and all who desire to live godly in Christ Jesus will suffer persecution. </a:t>
            </a:r>
            <a:r>
              <a:rPr lang="en-US" sz="2700" baseline="30000" dirty="0" smtClean="0"/>
              <a:t>13 </a:t>
            </a:r>
            <a:r>
              <a:rPr lang="en-US" sz="2700" dirty="0" smtClean="0"/>
              <a:t>But evil men and impostors will grow worse and worse, deceiving and being deceived.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</p:spPr>
        <p:txBody>
          <a:bodyPr/>
          <a:lstStyle/>
          <a:p>
            <a:r>
              <a:rPr lang="en-US" dirty="0" smtClean="0"/>
              <a:t>14-15  Continue in the scriptures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267200"/>
          </a:xfrm>
        </p:spPr>
        <p:txBody>
          <a:bodyPr/>
          <a:lstStyle/>
          <a:p>
            <a:pPr>
              <a:lnSpc>
                <a:spcPts val="2700"/>
              </a:lnSpc>
            </a:pPr>
            <a:r>
              <a:rPr lang="en-US" baseline="30000" dirty="0" smtClean="0"/>
              <a:t>14 </a:t>
            </a:r>
            <a:r>
              <a:rPr lang="en-US" dirty="0" smtClean="0"/>
              <a:t>But you must continue in the things which you have learned and been assured of, knowing from whom you have learned </a:t>
            </a:r>
            <a:r>
              <a:rPr lang="en-US" i="1" dirty="0" smtClean="0"/>
              <a:t>them,</a:t>
            </a:r>
            <a:r>
              <a:rPr lang="en-US" dirty="0" smtClean="0"/>
              <a:t> </a:t>
            </a:r>
            <a:r>
              <a:rPr lang="en-US" baseline="30000" dirty="0" smtClean="0"/>
              <a:t>15 </a:t>
            </a:r>
            <a:r>
              <a:rPr lang="en-US" dirty="0" smtClean="0"/>
              <a:t>and that from childhood you have known the Holy Scriptures, which are able to make you wise for salvation through faith which is in Christ Jesus.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19800" cy="1143000"/>
          </a:xfrm>
        </p:spPr>
        <p:txBody>
          <a:bodyPr/>
          <a:lstStyle/>
          <a:p>
            <a:r>
              <a:rPr lang="en-US" dirty="0" smtClean="0"/>
              <a:t>16-17  Why we live by the book..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4419600"/>
          </a:xfrm>
        </p:spPr>
        <p:txBody>
          <a:bodyPr/>
          <a:lstStyle/>
          <a:p>
            <a:pPr>
              <a:lnSpc>
                <a:spcPts val="2700"/>
              </a:lnSpc>
            </a:pPr>
            <a:r>
              <a:rPr lang="en-US" baseline="30000" dirty="0" smtClean="0"/>
              <a:t>16 </a:t>
            </a:r>
            <a:r>
              <a:rPr lang="en-US" dirty="0" smtClean="0"/>
              <a:t>All Scripture </a:t>
            </a:r>
            <a:r>
              <a:rPr lang="en-US" i="1" dirty="0" smtClean="0"/>
              <a:t>is</a:t>
            </a:r>
            <a:r>
              <a:rPr lang="en-US" dirty="0" smtClean="0"/>
              <a:t> given by inspiration of God, and </a:t>
            </a:r>
            <a:r>
              <a:rPr lang="en-US" i="1" dirty="0" smtClean="0"/>
              <a:t>is</a:t>
            </a:r>
            <a:r>
              <a:rPr lang="en-US" dirty="0" smtClean="0"/>
              <a:t> profitable for doctrine, for reproof, for correction, for instruction in righteousness, </a:t>
            </a:r>
            <a:r>
              <a:rPr lang="en-US" baseline="30000" dirty="0" smtClean="0"/>
              <a:t>17 </a:t>
            </a:r>
            <a:r>
              <a:rPr lang="en-US" dirty="0" smtClean="0"/>
              <a:t>that the man of God may be complete, thoroughly equipped for every good work.</a:t>
            </a:r>
          </a:p>
          <a:p>
            <a:endParaRPr lang="en-US" dirty="0"/>
          </a:p>
        </p:txBody>
      </p:sp>
      <p:pic>
        <p:nvPicPr>
          <p:cNvPr id="4" name="Picture 3" descr="God breathedjpg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2590800" y="3124200"/>
            <a:ext cx="3575050" cy="1657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3249</TotalTime>
  <Words>118</Words>
  <Application>Microsoft Office PowerPoint</Application>
  <PresentationFormat>On-screen Show (4:3)</PresentationFormat>
  <Paragraphs>27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Live by the Book</vt:lpstr>
      <vt:lpstr>Slide 2</vt:lpstr>
      <vt:lpstr>1-9  Explanation.. Last days</vt:lpstr>
      <vt:lpstr>1-5 Difficult times  </vt:lpstr>
      <vt:lpstr>6-7  Need for discernment</vt:lpstr>
      <vt:lpstr>10-17  Live by the scriptures</vt:lpstr>
      <vt:lpstr>10-13  Godly example</vt:lpstr>
      <vt:lpstr>14-15  Continue in the scriptures   </vt:lpstr>
      <vt:lpstr>16-17  Why we live by the book..</vt:lpstr>
      <vt:lpstr>Live by the Book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106</cp:revision>
  <dcterms:created xsi:type="dcterms:W3CDTF">2015-10-04T04:19:18Z</dcterms:created>
  <dcterms:modified xsi:type="dcterms:W3CDTF">2018-03-04T00:24:07Z</dcterms:modified>
</cp:coreProperties>
</file>