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3" r:id="rId2"/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6" name="Picture 5" descr="national parks.jpg"/>
          <p:cNvPicPr>
            <a:picLocks noChangeAspect="1"/>
          </p:cNvPicPr>
          <p:nvPr userDrawn="1"/>
        </p:nvPicPr>
        <p:blipFill>
          <a:blip r:embed="rId10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419600"/>
          </a:xfrm>
          <a:prstGeom prst="rect">
            <a:avLst/>
          </a:prstGeom>
        </p:spPr>
      </p:pic>
      <p:pic>
        <p:nvPicPr>
          <p:cNvPr id="9" name="Picture 8" descr="Glacier National Park.jpg"/>
          <p:cNvPicPr>
            <a:picLocks noChangeAspect="1"/>
          </p:cNvPicPr>
          <p:nvPr userDrawn="1"/>
        </p:nvPicPr>
        <p:blipFill>
          <a:blip r:embed="rId11" cstate="print">
            <a:lum contrast="10000"/>
          </a:blip>
          <a:stretch>
            <a:fillRect/>
          </a:stretch>
        </p:blipFill>
        <p:spPr>
          <a:xfrm>
            <a:off x="-1" y="1676400"/>
            <a:ext cx="9144001" cy="44196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00200"/>
            <a:ext cx="9144000" cy="3810000"/>
          </a:xfrm>
          <a:prstGeom prst="rect">
            <a:avLst/>
          </a:prstGeom>
          <a:solidFill>
            <a:schemeClr val="tx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Comfort for a Troubled Heart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/>
          <a:lstStyle/>
          <a:p>
            <a:r>
              <a:rPr lang="en-US" dirty="0" smtClean="0"/>
              <a:t>John 14:1-6</a:t>
            </a:r>
            <a:endParaRPr lang="en-US" dirty="0"/>
          </a:p>
        </p:txBody>
      </p:sp>
      <p:pic>
        <p:nvPicPr>
          <p:cNvPr id="9" name="Picture 8" descr="Glacier National Park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tretch>
            <a:fillRect/>
          </a:stretch>
        </p:blipFill>
        <p:spPr>
          <a:xfrm>
            <a:off x="-1" y="1676400"/>
            <a:ext cx="9144001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248400" cy="1143000"/>
          </a:xfrm>
        </p:spPr>
        <p:txBody>
          <a:bodyPr/>
          <a:lstStyle/>
          <a:p>
            <a:r>
              <a:rPr lang="en-US" dirty="0" smtClean="0"/>
              <a:t> Troubled hearts..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2672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Jesus was going away..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13:33 I shall be with you a little while longer..where I am going, you cannot come..</a:t>
            </a:r>
          </a:p>
          <a:p>
            <a:r>
              <a:rPr lang="en-US" dirty="0" smtClean="0"/>
              <a:t>One of you will betray Me..</a:t>
            </a:r>
          </a:p>
          <a:p>
            <a:r>
              <a:rPr lang="en-US" dirty="0" smtClean="0"/>
              <a:t>Peter will deny Me three times..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the true comforter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534400" cy="4267200"/>
          </a:xfrm>
        </p:spPr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14:1 “Let not your heart be troubled..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At this time more concerned for His disciples..</a:t>
            </a:r>
          </a:p>
          <a:p>
            <a:pPr lvl="1">
              <a:lnSpc>
                <a:spcPts val="3000"/>
              </a:lnSpc>
            </a:pPr>
            <a:r>
              <a:rPr lang="en-US" dirty="0" smtClean="0"/>
              <a:t>13:1 having loved His own He loved them to the end</a:t>
            </a:r>
          </a:p>
          <a:p>
            <a:pPr>
              <a:lnSpc>
                <a:spcPts val="3000"/>
              </a:lnSpc>
            </a:pPr>
            <a:r>
              <a:rPr lang="en-US" dirty="0" smtClean="0">
                <a:solidFill>
                  <a:srgbClr val="FFC000"/>
                </a:solidFill>
              </a:rPr>
              <a:t>Assignment</a:t>
            </a:r>
            <a:r>
              <a:rPr lang="en-US" dirty="0" smtClean="0"/>
              <a:t>: not let our heart be troubled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C00000"/>
                </a:solidFill>
              </a:rPr>
              <a:t>1</a:t>
            </a:r>
            <a:r>
              <a:rPr lang="en-US" dirty="0" smtClean="0"/>
              <a:t>  Trust His Presence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3000"/>
              </a:lnSpc>
            </a:pPr>
            <a:r>
              <a:rPr lang="en-US" dirty="0" smtClean="0"/>
              <a:t>1 “Let not your heart be troubled; you believe in God, believe also in Me..</a:t>
            </a:r>
          </a:p>
          <a:p>
            <a:pPr lvl="1"/>
            <a:r>
              <a:rPr lang="en-US" dirty="0" smtClean="0"/>
              <a:t>Believe He is with us, just as God.</a:t>
            </a:r>
          </a:p>
          <a:p>
            <a:pPr lvl="1"/>
            <a:r>
              <a:rPr lang="en-US" dirty="0" smtClean="0"/>
              <a:t>Leaving physically, but present spiritually.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Faith in God’s presence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Deut 31:6 </a:t>
            </a:r>
            <a:r>
              <a:rPr lang="en-US" dirty="0" smtClean="0"/>
              <a:t>Be strong and of good courage, do not fear nor be afraid of them; for the </a:t>
            </a:r>
            <a:r>
              <a:rPr lang="en-US" cap="small" dirty="0" smtClean="0"/>
              <a:t>Lord</a:t>
            </a:r>
            <a:r>
              <a:rPr lang="en-US" dirty="0" smtClean="0"/>
              <a:t> your God, He </a:t>
            </a:r>
            <a:r>
              <a:rPr lang="en-US" i="1" dirty="0" smtClean="0"/>
              <a:t>is</a:t>
            </a:r>
            <a:r>
              <a:rPr lang="en-US" dirty="0" smtClean="0"/>
              <a:t> the One who goes with you. He will not leave you nor forsake you.”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Matt 28:20 </a:t>
            </a:r>
            <a:r>
              <a:rPr lang="en-US" dirty="0" smtClean="0"/>
              <a:t>I am with you always, </a:t>
            </a:r>
            <a:r>
              <a:rPr lang="en-US" i="1" dirty="0" smtClean="0"/>
              <a:t>even</a:t>
            </a:r>
            <a:r>
              <a:rPr lang="en-US" dirty="0" smtClean="0"/>
              <a:t> to the end of the age.” 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Heb 13:5 </a:t>
            </a:r>
            <a:r>
              <a:rPr lang="en-US" dirty="0" smtClean="0"/>
              <a:t>For He Himself has said, “I will never leave you nor forsake you.”</a:t>
            </a:r>
          </a:p>
          <a:p>
            <a:pPr>
              <a:lnSpc>
                <a:spcPts val="2800"/>
              </a:lnSpc>
            </a:pPr>
            <a:r>
              <a:rPr lang="en-US" dirty="0" smtClean="0">
                <a:solidFill>
                  <a:srgbClr val="FFC000"/>
                </a:solidFill>
              </a:rPr>
              <a:t>1 Peter 1:8 </a:t>
            </a:r>
            <a:r>
              <a:rPr lang="en-US" dirty="0" smtClean="0"/>
              <a:t>whom having not seen you love. Though now you do not see </a:t>
            </a:r>
            <a:r>
              <a:rPr lang="en-US" i="1" dirty="0" smtClean="0"/>
              <a:t>Him,</a:t>
            </a:r>
            <a:r>
              <a:rPr lang="en-US" dirty="0" smtClean="0"/>
              <a:t> yet believing, you rejoice with joy inexpressible and full of glory.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C00000"/>
                </a:solidFill>
              </a:rPr>
              <a:t>2</a:t>
            </a:r>
            <a:r>
              <a:rPr lang="en-US" dirty="0" smtClean="0"/>
              <a:t>  Believe His Promises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26720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en-US" sz="2700" dirty="0" smtClean="0"/>
              <a:t>2-3 In My Father’s house are many mansions; if </a:t>
            </a:r>
            <a:r>
              <a:rPr lang="en-US" sz="2700" i="1" dirty="0" smtClean="0"/>
              <a:t>it were</a:t>
            </a:r>
            <a:r>
              <a:rPr lang="en-US" sz="2700" dirty="0" smtClean="0"/>
              <a:t> not </a:t>
            </a:r>
            <a:r>
              <a:rPr lang="en-US" sz="2700" i="1" dirty="0" smtClean="0"/>
              <a:t>so,</a:t>
            </a:r>
            <a:r>
              <a:rPr lang="en-US" sz="2700" dirty="0" smtClean="0"/>
              <a:t> I would have told you. I go to pre-pare a place for you. </a:t>
            </a:r>
            <a:r>
              <a:rPr lang="en-US" sz="2700" baseline="30000" dirty="0" smtClean="0"/>
              <a:t>3 </a:t>
            </a:r>
            <a:r>
              <a:rPr lang="en-US" sz="2700" dirty="0" smtClean="0"/>
              <a:t>And if I go and prepare a place for you, I will come again and receive you to Myself; that where I am, </a:t>
            </a:r>
            <a:r>
              <a:rPr lang="en-US" sz="2700" i="1" dirty="0" smtClean="0"/>
              <a:t>there</a:t>
            </a:r>
            <a:r>
              <a:rPr lang="en-US" sz="2700" dirty="0" smtClean="0"/>
              <a:t> you may be also.</a:t>
            </a:r>
            <a:r>
              <a:rPr lang="en-US" dirty="0" smtClean="0"/>
              <a:t> 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He is going to prepare a place for us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The Father’s house will be our home (Rev 21:16)</a:t>
            </a:r>
          </a:p>
          <a:p>
            <a:pPr lvl="1">
              <a:lnSpc>
                <a:spcPts val="2800"/>
              </a:lnSpc>
            </a:pPr>
            <a:r>
              <a:rPr lang="en-US" dirty="0" smtClean="0"/>
              <a:t>He wants us to be with Him (Rev 21:2-3; </a:t>
            </a:r>
            <a:r>
              <a:rPr lang="en-US" dirty="0" err="1" smtClean="0"/>
              <a:t>Jn</a:t>
            </a:r>
            <a:r>
              <a:rPr lang="en-US" dirty="0" smtClean="0"/>
              <a:t> 17:24)</a:t>
            </a:r>
          </a:p>
          <a:p>
            <a:pPr lvl="1">
              <a:lnSpc>
                <a:spcPts val="2800"/>
              </a:lnSpc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rgbClr val="C00000"/>
                </a:solidFill>
              </a:rPr>
              <a:t>3</a:t>
            </a:r>
            <a:r>
              <a:rPr lang="en-US" dirty="0" smtClean="0"/>
              <a:t>  Follow His Person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915400" cy="4267200"/>
          </a:xfrm>
        </p:spPr>
        <p:txBody>
          <a:bodyPr/>
          <a:lstStyle/>
          <a:p>
            <a:pPr>
              <a:lnSpc>
                <a:spcPts val="2600"/>
              </a:lnSpc>
            </a:pPr>
            <a:r>
              <a:rPr lang="en-US" sz="2700" dirty="0" smtClean="0"/>
              <a:t>4-6 And where I go you know, and the way you know.” </a:t>
            </a:r>
            <a:r>
              <a:rPr lang="en-US" sz="2700" baseline="30000" dirty="0" smtClean="0"/>
              <a:t>5 </a:t>
            </a:r>
            <a:r>
              <a:rPr lang="en-US" sz="2700" dirty="0" smtClean="0"/>
              <a:t>Thomas said to Him, “Lord, we do not know where You are going, and how can we know the way?” </a:t>
            </a:r>
            <a:r>
              <a:rPr lang="en-US" sz="2700" baseline="30000" dirty="0" smtClean="0"/>
              <a:t>6 </a:t>
            </a:r>
            <a:r>
              <a:rPr lang="en-US" sz="2700" dirty="0" smtClean="0"/>
              <a:t>Jesus said to him, “I am the way, the truth, and the life. No one comes to the Father except through Me.</a:t>
            </a:r>
          </a:p>
          <a:p>
            <a:pPr lvl="1">
              <a:lnSpc>
                <a:spcPts val="2600"/>
              </a:lnSpc>
            </a:pPr>
            <a:r>
              <a:rPr lang="en-US" sz="2400" dirty="0" smtClean="0"/>
              <a:t>We don’t need to know how to get there</a:t>
            </a:r>
          </a:p>
          <a:p>
            <a:pPr lvl="1">
              <a:lnSpc>
                <a:spcPts val="2600"/>
              </a:lnSpc>
            </a:pPr>
            <a:r>
              <a:rPr lang="en-US" sz="2400" dirty="0" smtClean="0"/>
              <a:t>He will come back for us..</a:t>
            </a:r>
          </a:p>
          <a:p>
            <a:pPr>
              <a:lnSpc>
                <a:spcPts val="26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ainbow over Mountains.jpg"/>
          <p:cNvPicPr>
            <a:picLocks noChangeAspect="1"/>
          </p:cNvPicPr>
          <p:nvPr/>
        </p:nvPicPr>
        <p:blipFill>
          <a:blip r:embed="rId2" cstate="print">
            <a:lum contrast="10000"/>
          </a:blip>
          <a:stretch>
            <a:fillRect/>
          </a:stretch>
        </p:blipFill>
        <p:spPr>
          <a:xfrm>
            <a:off x="0" y="1676400"/>
            <a:ext cx="9144000" cy="442846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676400"/>
            <a:ext cx="9144000" cy="4419600"/>
          </a:xfrm>
          <a:prstGeom prst="rect">
            <a:avLst/>
          </a:prstGeom>
          <a:solidFill>
            <a:schemeClr val="tx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Comforting our hearts..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trust His Presence..</a:t>
            </a:r>
          </a:p>
          <a:p>
            <a:r>
              <a:rPr lang="en-US" dirty="0" smtClean="0"/>
              <a:t>We can trust His Promises..</a:t>
            </a:r>
          </a:p>
          <a:p>
            <a:r>
              <a:rPr lang="en-US" dirty="0" smtClean="0"/>
              <a:t>We can trust His Person..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00200"/>
            <a:ext cx="9144000" cy="3810000"/>
          </a:xfrm>
          <a:prstGeom prst="rect">
            <a:avLst/>
          </a:prstGeom>
          <a:solidFill>
            <a:schemeClr val="tx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Comfort for a Troubled Heart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/>
          <a:lstStyle/>
          <a:p>
            <a:r>
              <a:rPr lang="en-US" dirty="0" smtClean="0"/>
              <a:t>John 14:1-6</a:t>
            </a:r>
            <a:endParaRPr lang="en-US" dirty="0"/>
          </a:p>
        </p:txBody>
      </p:sp>
      <p:pic>
        <p:nvPicPr>
          <p:cNvPr id="9" name="Picture 8" descr="Glacier National Park.jpg"/>
          <p:cNvPicPr>
            <a:picLocks noChangeAspect="1"/>
          </p:cNvPicPr>
          <p:nvPr/>
        </p:nvPicPr>
        <p:blipFill>
          <a:blip r:embed="rId4" cstate="print">
            <a:lum contrast="10000"/>
          </a:blip>
          <a:stretch>
            <a:fillRect/>
          </a:stretch>
        </p:blipFill>
        <p:spPr>
          <a:xfrm>
            <a:off x="-1" y="1676400"/>
            <a:ext cx="9144001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3855</TotalTime>
  <Words>323</Words>
  <Application>Microsoft Office PowerPoint</Application>
  <PresentationFormat>On-screen Show (4:3)</PresentationFormat>
  <Paragraphs>38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Comfort for a Troubled Heart</vt:lpstr>
      <vt:lpstr> Troubled hearts..</vt:lpstr>
      <vt:lpstr>Jesus the true comforter</vt:lpstr>
      <vt:lpstr>1  Trust His Presence</vt:lpstr>
      <vt:lpstr>Faith in God’s presence</vt:lpstr>
      <vt:lpstr>2  Believe His Promises</vt:lpstr>
      <vt:lpstr>3  Follow His Person</vt:lpstr>
      <vt:lpstr>Comforting our hearts..</vt:lpstr>
      <vt:lpstr>Comfort for a Troubled Heart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122</cp:revision>
  <dcterms:created xsi:type="dcterms:W3CDTF">2015-10-04T04:19:18Z</dcterms:created>
  <dcterms:modified xsi:type="dcterms:W3CDTF">2018-04-08T03:38:26Z</dcterms:modified>
</cp:coreProperties>
</file>