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81" r:id="rId7"/>
    <p:sldId id="278" r:id="rId8"/>
    <p:sldId id="279" r:id="rId9"/>
    <p:sldId id="280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7"/>
    <a:srgbClr val="321900"/>
    <a:srgbClr val="140A00"/>
    <a:srgbClr val="3E1F00"/>
    <a:srgbClr val="663300"/>
    <a:srgbClr val="FFDD71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6" name="Picture 5" descr="Knowing Who Jesus Is.jpg"/>
          <p:cNvPicPr>
            <a:picLocks noChangeAspect="1"/>
          </p:cNvPicPr>
          <p:nvPr userDrawn="1"/>
        </p:nvPicPr>
        <p:blipFill>
          <a:blip r:embed="rId10" cstate="print"/>
          <a:srcRect t="6784"/>
          <a:stretch>
            <a:fillRect/>
          </a:stretch>
        </p:blipFill>
        <p:spPr>
          <a:xfrm>
            <a:off x="0" y="1667830"/>
            <a:ext cx="9144000" cy="44272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524000"/>
            <a:ext cx="9144000" cy="47244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Knowing Who Jesus Is.jpg"/>
          <p:cNvPicPr>
            <a:picLocks noChangeAspect="1"/>
          </p:cNvPicPr>
          <p:nvPr/>
        </p:nvPicPr>
        <p:blipFill>
          <a:blip r:embed="rId4" cstate="print"/>
          <a:srcRect t="6784"/>
          <a:stretch>
            <a:fillRect/>
          </a:stretch>
        </p:blipFill>
        <p:spPr>
          <a:xfrm>
            <a:off x="0" y="1676400"/>
            <a:ext cx="9144000" cy="44739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76400"/>
            <a:ext cx="9144000" cy="4572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Show Us the Father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14:7-14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Knowing Who Jesus Is.jpg"/>
          <p:cNvPicPr>
            <a:picLocks noChangeAspect="1"/>
          </p:cNvPicPr>
          <p:nvPr/>
        </p:nvPicPr>
        <p:blipFill>
          <a:blip r:embed="rId4" cstate="print"/>
          <a:srcRect t="6784"/>
          <a:stretch>
            <a:fillRect/>
          </a:stretch>
        </p:blipFill>
        <p:spPr>
          <a:xfrm>
            <a:off x="0" y="1676400"/>
            <a:ext cx="9144000" cy="44739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76400"/>
            <a:ext cx="9144000" cy="4572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Show Us the Father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14:7-14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oisJesu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9948"/>
          <a:stretch>
            <a:fillRect/>
          </a:stretch>
        </p:blipFill>
        <p:spPr>
          <a:xfrm>
            <a:off x="0" y="1676400"/>
            <a:ext cx="9144000" cy="45670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457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14:5-11..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disciples still don’t quite understand..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is God Incarnat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57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is God incarnate..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John 1:1-3 In the beginning was the Word, and the Word was with God, and the Word was God. </a:t>
            </a:r>
            <a:r>
              <a:rPr lang="en-US" baseline="30000" dirty="0" smtClean="0"/>
              <a:t>2 </a:t>
            </a:r>
            <a:r>
              <a:rPr lang="en-US" dirty="0" smtClean="0"/>
              <a:t>He was in the beginning with God. </a:t>
            </a:r>
            <a:r>
              <a:rPr lang="en-US" baseline="30000" dirty="0" smtClean="0"/>
              <a:t>3 </a:t>
            </a:r>
            <a:r>
              <a:rPr lang="en-US" dirty="0" smtClean="0"/>
              <a:t>All things were made through Him, and without Him nothing was made that was made. 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1:14 the Word became flesh and dwelt among us, and we beheld His glory, the glory as of the only begotten of the Father, full of grace and truth.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181600" cy="9906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His Person  </a:t>
            </a:r>
            <a:r>
              <a:rPr lang="en-US" sz="2600" dirty="0" err="1" smtClean="0"/>
              <a:t>vs</a:t>
            </a:r>
            <a:r>
              <a:rPr lang="en-US" sz="2600" dirty="0" smtClean="0"/>
              <a:t> 7-11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baseline="30000" dirty="0" smtClean="0"/>
              <a:t>7 </a:t>
            </a:r>
            <a:r>
              <a:rPr lang="en-US" dirty="0" smtClean="0"/>
              <a:t>“If you had known Me, you would have known My Father also; and from now on you know Him and have seen Him.”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F37"/>
                </a:solidFill>
                <a:latin typeface="Georgia" pitchFamily="18" charset="0"/>
              </a:rPr>
              <a:t>(He is God.. )</a:t>
            </a:r>
            <a:endParaRPr lang="en-US" sz="2400" dirty="0">
              <a:solidFill>
                <a:srgbClr val="FFCF37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1816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His Person  </a:t>
            </a:r>
            <a:r>
              <a:rPr lang="en-US" sz="2600" dirty="0" err="1" smtClean="0"/>
              <a:t>vs</a:t>
            </a:r>
            <a:r>
              <a:rPr lang="en-US" sz="2600" dirty="0" smtClean="0"/>
              <a:t> 7-11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baseline="30000" dirty="0" smtClean="0"/>
              <a:t>8 </a:t>
            </a:r>
            <a:r>
              <a:rPr lang="en-US" dirty="0" smtClean="0"/>
              <a:t>Philip said to Him, “Lord, show us the Father, and it is sufficient for us.”</a:t>
            </a:r>
          </a:p>
          <a:p>
            <a:pPr lvl="1">
              <a:lnSpc>
                <a:spcPts val="2700"/>
              </a:lnSpc>
            </a:pPr>
            <a:r>
              <a:rPr lang="en-US" dirty="0" smtClean="0">
                <a:solidFill>
                  <a:srgbClr val="FFCF37"/>
                </a:solidFill>
              </a:rPr>
              <a:t>2 </a:t>
            </a:r>
            <a:r>
              <a:rPr lang="en-US" dirty="0" err="1" smtClean="0">
                <a:solidFill>
                  <a:srgbClr val="FFCF37"/>
                </a:solidFill>
              </a:rPr>
              <a:t>Cor</a:t>
            </a:r>
            <a:r>
              <a:rPr lang="en-US" dirty="0" smtClean="0">
                <a:solidFill>
                  <a:srgbClr val="FFCF37"/>
                </a:solidFill>
              </a:rPr>
              <a:t> 5:7 </a:t>
            </a:r>
            <a:r>
              <a:rPr lang="en-US" dirty="0" smtClean="0"/>
              <a:t>“We walk by faith, not by sight..”</a:t>
            </a:r>
          </a:p>
          <a:p>
            <a:pPr lvl="1">
              <a:lnSpc>
                <a:spcPts val="27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F37"/>
                </a:solidFill>
                <a:latin typeface="Georgia" pitchFamily="18" charset="0"/>
              </a:rPr>
              <a:t>(He is God.. )</a:t>
            </a:r>
            <a:endParaRPr lang="en-US" sz="2400" dirty="0">
              <a:solidFill>
                <a:srgbClr val="FFCF37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1816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His Person  </a:t>
            </a:r>
            <a:r>
              <a:rPr lang="en-US" sz="2600" dirty="0" err="1" smtClean="0"/>
              <a:t>vs</a:t>
            </a:r>
            <a:r>
              <a:rPr lang="en-US" sz="2600" dirty="0" smtClean="0"/>
              <a:t> 7-11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baseline="30000" dirty="0" smtClean="0"/>
              <a:t>9 </a:t>
            </a:r>
            <a:r>
              <a:rPr lang="en-US" dirty="0" smtClean="0"/>
              <a:t>Jesus said to him, “Have I been with you so long, and yet you have not known Me, Philip? He who has seen Me has seen the Father; so how can you say, ‘Show us the Father’? </a:t>
            </a:r>
          </a:p>
          <a:p>
            <a:pPr lvl="1">
              <a:lnSpc>
                <a:spcPts val="2600"/>
              </a:lnSpc>
            </a:pPr>
            <a:r>
              <a:rPr lang="en-US" dirty="0" smtClean="0">
                <a:solidFill>
                  <a:srgbClr val="FFCF37"/>
                </a:solidFill>
              </a:rPr>
              <a:t>Heb 1:3 </a:t>
            </a:r>
            <a:r>
              <a:rPr lang="en-US" dirty="0" smtClean="0"/>
              <a:t>who being the brightness of </a:t>
            </a:r>
            <a:r>
              <a:rPr lang="en-US" i="1" dirty="0" smtClean="0"/>
              <a:t>His</a:t>
            </a:r>
            <a:r>
              <a:rPr lang="en-US" dirty="0" smtClean="0"/>
              <a:t> glory and the express image of His person, and upholding all things by the word of His power, when He had by Himself</a:t>
            </a:r>
            <a:r>
              <a:rPr lang="en-US" baseline="30000" dirty="0" smtClean="0"/>
              <a:t> </a:t>
            </a:r>
            <a:r>
              <a:rPr lang="en-US" dirty="0" smtClean="0"/>
              <a:t>purged our</a:t>
            </a:r>
            <a:r>
              <a:rPr lang="en-US" baseline="30000" dirty="0" smtClean="0"/>
              <a:t> </a:t>
            </a:r>
            <a:r>
              <a:rPr lang="en-US" dirty="0" smtClean="0"/>
              <a:t> sins, sat down at the right hand of the Majesty on high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F37"/>
                </a:solidFill>
                <a:latin typeface="Georgia" pitchFamily="18" charset="0"/>
              </a:rPr>
              <a:t>(He is God.. )</a:t>
            </a:r>
            <a:endParaRPr lang="en-US" sz="2400" dirty="0">
              <a:solidFill>
                <a:srgbClr val="FFCF37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181600" cy="808038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His Person  </a:t>
            </a:r>
            <a:r>
              <a:rPr lang="en-US" sz="2600" dirty="0" err="1" smtClean="0"/>
              <a:t>vs</a:t>
            </a:r>
            <a:r>
              <a:rPr lang="en-US" sz="2600" dirty="0" smtClean="0"/>
              <a:t> 7-11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baseline="30000" dirty="0" smtClean="0"/>
              <a:t>10 </a:t>
            </a:r>
            <a:r>
              <a:rPr lang="en-US" dirty="0" smtClean="0"/>
              <a:t>Do you not believe that I am in the Father, and the Father in Me? The words that I speak to you I do not speak on My own </a:t>
            </a:r>
            <a:r>
              <a:rPr lang="en-US" i="1" dirty="0" smtClean="0"/>
              <a:t>authority;</a:t>
            </a:r>
            <a:r>
              <a:rPr lang="en-US" dirty="0" smtClean="0"/>
              <a:t> but the Father who dwells in Me does the works.</a:t>
            </a:r>
          </a:p>
          <a:p>
            <a:pPr>
              <a:lnSpc>
                <a:spcPts val="2700"/>
              </a:lnSpc>
            </a:pPr>
            <a:r>
              <a:rPr lang="en-US" baseline="30000" dirty="0" smtClean="0"/>
              <a:t>11 </a:t>
            </a:r>
            <a:r>
              <a:rPr lang="en-US" dirty="0" smtClean="0"/>
              <a:t>Believe Me that I </a:t>
            </a:r>
            <a:r>
              <a:rPr lang="en-US" i="1" dirty="0" smtClean="0"/>
              <a:t>am</a:t>
            </a:r>
            <a:r>
              <a:rPr lang="en-US" dirty="0" smtClean="0"/>
              <a:t> in the Father and the Father in Me, or else believe Me for the sake of the works themselves.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F37"/>
                </a:solidFill>
                <a:latin typeface="Georgia" pitchFamily="18" charset="0"/>
              </a:rPr>
              <a:t>(He is God.. )</a:t>
            </a:r>
            <a:endParaRPr lang="en-US" sz="2400" dirty="0">
              <a:solidFill>
                <a:srgbClr val="FFCF37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181600" cy="884238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His Power  </a:t>
            </a:r>
            <a:r>
              <a:rPr lang="en-US" sz="2600" dirty="0" err="1" smtClean="0"/>
              <a:t>vs</a:t>
            </a:r>
            <a:r>
              <a:rPr lang="en-US" sz="2600" dirty="0" smtClean="0"/>
              <a:t> 12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baseline="30000" dirty="0" smtClean="0"/>
              <a:t>12 </a:t>
            </a:r>
            <a:r>
              <a:rPr lang="en-US" dirty="0" smtClean="0"/>
              <a:t>“Most assuredly, I say to you, he who believes in Me, the works that I do he will do also; and greater </a:t>
            </a:r>
            <a:r>
              <a:rPr lang="en-US" i="1" dirty="0" smtClean="0"/>
              <a:t>works</a:t>
            </a:r>
            <a:r>
              <a:rPr lang="en-US" dirty="0" smtClean="0"/>
              <a:t> than these he will do, because I go to My Father.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F37"/>
                </a:solidFill>
                <a:latin typeface="Georgia" pitchFamily="18" charset="0"/>
              </a:rPr>
              <a:t>(You will do greater works)</a:t>
            </a:r>
            <a:endParaRPr lang="en-US" sz="2400" dirty="0">
              <a:solidFill>
                <a:srgbClr val="FFCF37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181600" cy="8382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His Promise  </a:t>
            </a:r>
            <a:r>
              <a:rPr lang="en-US" sz="2600" dirty="0" err="1" smtClean="0"/>
              <a:t>vs</a:t>
            </a:r>
            <a:r>
              <a:rPr lang="en-US" sz="2600" dirty="0" smtClean="0"/>
              <a:t> 13-14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baseline="30000" dirty="0" smtClean="0"/>
              <a:t>13 </a:t>
            </a:r>
            <a:r>
              <a:rPr lang="en-US" dirty="0" smtClean="0"/>
              <a:t>And whatever you ask in My name, that I will do, that the Father may be glorified in the Son. </a:t>
            </a:r>
            <a:r>
              <a:rPr lang="en-US" baseline="30000" dirty="0" smtClean="0"/>
              <a:t>14 </a:t>
            </a:r>
            <a:r>
              <a:rPr lang="en-US" dirty="0" smtClean="0"/>
              <a:t>If you ask anything in My name, I will do </a:t>
            </a:r>
            <a:r>
              <a:rPr lang="en-US" i="1" dirty="0" smtClean="0"/>
              <a:t>it.</a:t>
            </a:r>
          </a:p>
          <a:p>
            <a:pPr lvl="1">
              <a:lnSpc>
                <a:spcPts val="2900"/>
              </a:lnSpc>
            </a:pPr>
            <a:r>
              <a:rPr lang="en-US" i="1" dirty="0" smtClean="0"/>
              <a:t>Pray in His Person</a:t>
            </a:r>
          </a:p>
          <a:p>
            <a:pPr lvl="1">
              <a:lnSpc>
                <a:spcPts val="2900"/>
              </a:lnSpc>
            </a:pPr>
            <a:r>
              <a:rPr lang="en-US" i="1" dirty="0" smtClean="0"/>
              <a:t>Because of what Jesus has done</a:t>
            </a:r>
          </a:p>
          <a:p>
            <a:pPr lvl="1">
              <a:lnSpc>
                <a:spcPts val="2900"/>
              </a:lnSpc>
            </a:pPr>
            <a:r>
              <a:rPr lang="en-US" i="1" dirty="0" smtClean="0"/>
              <a:t>Pray for what Jesus would desire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F37"/>
                </a:solidFill>
                <a:latin typeface="Georgia" pitchFamily="18" charset="0"/>
              </a:rPr>
              <a:t>(Ask in My name.. )</a:t>
            </a:r>
            <a:endParaRPr lang="en-US" sz="2400" dirty="0">
              <a:solidFill>
                <a:srgbClr val="FFCF37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126</Words>
  <Application>Microsoft Office PowerPoint</Application>
  <PresentationFormat>On-screen Show (4:3)</PresentationFormat>
  <Paragraphs>35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Show Us the Father</vt:lpstr>
      <vt:lpstr>John 14:5-11..</vt:lpstr>
      <vt:lpstr>Jesus is God incarnate..</vt:lpstr>
      <vt:lpstr>1  His Person  vs 7-11</vt:lpstr>
      <vt:lpstr>1  His Person  vs 7-11</vt:lpstr>
      <vt:lpstr>1  His Person  vs 7-11</vt:lpstr>
      <vt:lpstr>1  His Person  vs 7-11</vt:lpstr>
      <vt:lpstr>2  His Power  vs 12</vt:lpstr>
      <vt:lpstr>3  His Promise  vs 13-14</vt:lpstr>
      <vt:lpstr>Show Us the Father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113</cp:revision>
  <dcterms:created xsi:type="dcterms:W3CDTF">2015-10-04T04:19:18Z</dcterms:created>
  <dcterms:modified xsi:type="dcterms:W3CDTF">2018-05-11T16:00:58Z</dcterms:modified>
</cp:coreProperties>
</file>