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banner1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752600"/>
            <a:ext cx="9144000" cy="43434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0" name="Picture 9" descr="bann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Helper 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791200"/>
            <a:ext cx="4267200" cy="8382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14:15-26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ibl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5000" b="3000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Jesus’ comforting words..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Commandments.. what we are to do..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pPr algn="ctr">
              <a:buNone/>
            </a:pPr>
            <a:r>
              <a:rPr lang="en-US" dirty="0" smtClean="0"/>
              <a:t>    Promises..  what Christ has done for us..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f-you-love-me-keepa-my-commandments.jpg"/>
          <p:cNvPicPr>
            <a:picLocks noChangeAspect="1"/>
          </p:cNvPicPr>
          <p:nvPr/>
        </p:nvPicPr>
        <p:blipFill>
          <a:blip r:embed="rId3" cstate="print">
            <a:lum bright="-16000" contrast="10000"/>
          </a:blip>
          <a:stretch>
            <a:fillRect/>
          </a:stretch>
        </p:blipFill>
        <p:spPr>
          <a:xfrm>
            <a:off x="0" y="1828799"/>
            <a:ext cx="9144000" cy="432594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The Proof of our Love.. </a:t>
            </a:r>
            <a:br>
              <a:rPr lang="en-US" dirty="0" smtClean="0"/>
            </a:br>
            <a:r>
              <a:rPr lang="en-US" dirty="0" smtClean="0"/>
              <a:t>15, 21, 23-24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Three promises to those who demonstrate their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1)  </a:t>
            </a:r>
            <a:r>
              <a:rPr lang="en-US" sz="3200" dirty="0" smtClean="0">
                <a:solidFill>
                  <a:srgbClr val="FFC000"/>
                </a:solidFill>
              </a:rPr>
              <a:t>The Helper ..  </a:t>
            </a:r>
            <a:r>
              <a:rPr lang="en-US" sz="3200" dirty="0" err="1" smtClean="0">
                <a:solidFill>
                  <a:srgbClr val="FFC000"/>
                </a:solidFill>
              </a:rPr>
              <a:t>vs</a:t>
            </a:r>
            <a:r>
              <a:rPr lang="en-US" sz="3200" dirty="0" smtClean="0">
                <a:solidFill>
                  <a:srgbClr val="FFC000"/>
                </a:solidFill>
              </a:rPr>
              <a:t> 15-27   </a:t>
            </a:r>
          </a:p>
          <a:p>
            <a:pPr lvl="1">
              <a:buNone/>
            </a:pPr>
            <a:endParaRPr lang="en-US" sz="1600" dirty="0" smtClean="0">
              <a:solidFill>
                <a:srgbClr val="FFC000"/>
              </a:solidFill>
            </a:endParaRPr>
          </a:p>
          <a:p>
            <a:r>
              <a:rPr lang="en-US" sz="3600" dirty="0" smtClean="0">
                <a:solidFill>
                  <a:srgbClr val="FFC000"/>
                </a:solidFill>
              </a:rPr>
              <a:t>2)  Spiritual presence .. 18-24</a:t>
            </a:r>
          </a:p>
          <a:p>
            <a:endParaRPr lang="en-US" sz="1600" dirty="0" smtClean="0">
              <a:solidFill>
                <a:srgbClr val="FFC000"/>
              </a:solidFill>
            </a:endParaRPr>
          </a:p>
          <a:p>
            <a:r>
              <a:rPr lang="en-US" sz="3600" dirty="0" smtClean="0">
                <a:solidFill>
                  <a:srgbClr val="FFC000"/>
                </a:solidFill>
              </a:rPr>
              <a:t>3)  Supernatural teacher .. 25-26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0" name="Picture 9" descr="bann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76400"/>
            <a:ext cx="9144000" cy="4191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Helper 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791200"/>
            <a:ext cx="4267200" cy="8382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14:15-26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70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Helper </vt:lpstr>
      <vt:lpstr> Jesus’ comforting words..</vt:lpstr>
      <vt:lpstr>1  The Proof of our Love..  15, 21, 23-24</vt:lpstr>
      <vt:lpstr>2  Three promises to those who demonstrate their love</vt:lpstr>
      <vt:lpstr>The Helper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113</cp:revision>
  <dcterms:created xsi:type="dcterms:W3CDTF">2015-10-04T04:19:18Z</dcterms:created>
  <dcterms:modified xsi:type="dcterms:W3CDTF">2018-05-11T16:02:09Z</dcterms:modified>
</cp:coreProperties>
</file>