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140A00"/>
    <a:srgbClr val="3E1F00"/>
    <a:srgbClr val="663300"/>
    <a:srgbClr val="FFDD71"/>
    <a:srgbClr val="FFCF37"/>
    <a:srgbClr val="FFD961"/>
    <a:srgbClr val="BCB48A"/>
    <a:srgbClr val="B1A777"/>
    <a:srgbClr val="B9B0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353" autoAdjust="0"/>
    <p:restoredTop sz="94660"/>
  </p:normalViewPr>
  <p:slideViewPr>
    <p:cSldViewPr>
      <p:cViewPr varScale="1">
        <p:scale>
          <a:sx n="66" d="100"/>
          <a:sy n="66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6/16/2018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buNone/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buNone/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40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6" name="Picture 5" descr="CSNUznsUYAAQAVi.jpg"/>
          <p:cNvPicPr>
            <a:picLocks noChangeAspect="1"/>
          </p:cNvPicPr>
          <p:nvPr userDrawn="1"/>
        </p:nvPicPr>
        <p:blipFill>
          <a:blip r:embed="rId10" cstate="print">
            <a:lum contrast="15000"/>
          </a:blip>
          <a:stretch>
            <a:fillRect/>
          </a:stretch>
        </p:blipFill>
        <p:spPr>
          <a:xfrm>
            <a:off x="0" y="1676400"/>
            <a:ext cx="9144000" cy="42672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1524000"/>
            <a:ext cx="9144000" cy="44196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200" cy="40386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Font typeface="Arial" pitchFamily="34" charset="0"/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ark-blue-background 02.jpg"/>
          <p:cNvPicPr>
            <a:picLocks noChangeAspect="1"/>
          </p:cNvPicPr>
          <p:nvPr/>
        </p:nvPicPr>
        <p:blipFill>
          <a:blip r:embed="rId2" cstate="print">
            <a:lum bright="-40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Beware of the Easy Way</a:t>
            </a:r>
            <a:endParaRPr lang="en-US" sz="42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Psalm 34:17-19</a:t>
            </a:r>
            <a:endParaRPr lang="en-US" dirty="0"/>
          </a:p>
        </p:txBody>
      </p:sp>
      <p:pic>
        <p:nvPicPr>
          <p:cNvPr id="8" name="Picture 7" descr="CSNUznsUYAAQAVi.jpg"/>
          <p:cNvPicPr>
            <a:picLocks noChangeAspect="1"/>
          </p:cNvPicPr>
          <p:nvPr/>
        </p:nvPicPr>
        <p:blipFill>
          <a:blip r:embed="rId3" cstate="print">
            <a:lum bright="-12000" contrast="15000"/>
          </a:blip>
          <a:stretch>
            <a:fillRect/>
          </a:stretch>
        </p:blipFill>
        <p:spPr>
          <a:xfrm>
            <a:off x="0" y="1905000"/>
            <a:ext cx="91440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ark-blue-background 02.jpg"/>
          <p:cNvPicPr>
            <a:picLocks noChangeAspect="1"/>
          </p:cNvPicPr>
          <p:nvPr/>
        </p:nvPicPr>
        <p:blipFill>
          <a:blip r:embed="rId2" cstate="print">
            <a:lum bright="-40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5" name="Picture 4" descr="convenient dishwash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49964" y="1828800"/>
            <a:ext cx="5394036" cy="3733800"/>
          </a:xfrm>
          <a:prstGeom prst="rect">
            <a:avLst/>
          </a:prstGeom>
        </p:spPr>
      </p:pic>
      <p:pic>
        <p:nvPicPr>
          <p:cNvPr id="4" name="Picture 3" descr="household convenience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0" y="1828800"/>
            <a:ext cx="4100241" cy="37338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/>
          <a:lstStyle/>
          <a:p>
            <a:r>
              <a:rPr lang="en-US" dirty="0" smtClean="0"/>
              <a:t>“Oh for the good old days”..</a:t>
            </a:r>
            <a:endParaRPr lang="en-US" dirty="0"/>
          </a:p>
        </p:txBody>
      </p:sp>
      <p:sp>
        <p:nvSpPr>
          <p:cNvPr id="9" name="Subtitle 6"/>
          <p:cNvSpPr txBox="1">
            <a:spLocks/>
          </p:cNvSpPr>
          <p:nvPr/>
        </p:nvSpPr>
        <p:spPr>
          <a:xfrm>
            <a:off x="838200" y="5791200"/>
            <a:ext cx="73914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Modern conveniences make life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easier..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ark-blue-background 02.jpg"/>
          <p:cNvPicPr>
            <a:picLocks noChangeAspect="1"/>
          </p:cNvPicPr>
          <p:nvPr/>
        </p:nvPicPr>
        <p:blipFill>
          <a:blip r:embed="rId2" cstate="print">
            <a:lum bright="-40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3" name="Picture 2" descr="modern-convience-604cs0306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52601"/>
            <a:ext cx="3940155" cy="3429000"/>
          </a:xfrm>
          <a:prstGeom prst="rect">
            <a:avLst/>
          </a:prstGeom>
        </p:spPr>
      </p:pic>
      <p:pic>
        <p:nvPicPr>
          <p:cNvPr id="5" name="Picture 4" descr="phone convenienc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62399" y="1752600"/>
            <a:ext cx="5181601" cy="3429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now in the digital age..</a:t>
            </a:r>
            <a:endParaRPr lang="en-US" dirty="0"/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381000" y="5562600"/>
            <a:ext cx="84582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We expect our Christianity to be convenient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..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ark-blue-background 02.jpg"/>
          <p:cNvPicPr>
            <a:picLocks noChangeAspect="1"/>
          </p:cNvPicPr>
          <p:nvPr/>
        </p:nvPicPr>
        <p:blipFill>
          <a:blip r:embed="rId2" cstate="print">
            <a:lum bright="-40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4" name="Picture 3" descr="the-lord-hears-our-cry-jpg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76400"/>
            <a:ext cx="9144000" cy="420234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676400"/>
            <a:ext cx="9144000" cy="42672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righteous cry out..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4038600"/>
            <a:ext cx="8534400" cy="2590800"/>
          </a:xfrm>
          <a:noFill/>
        </p:spPr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n-US" dirty="0" smtClean="0"/>
              <a:t>Psalm 34:17-19 The righteous cry out, and the </a:t>
            </a:r>
            <a:r>
              <a:rPr lang="en-US" cap="small" dirty="0" smtClean="0"/>
              <a:t>Lord</a:t>
            </a:r>
            <a:r>
              <a:rPr lang="en-US" dirty="0" smtClean="0"/>
              <a:t> hears, and delivers them out of all their troubles. </a:t>
            </a:r>
            <a:r>
              <a:rPr lang="en-US" baseline="30000" dirty="0" smtClean="0"/>
              <a:t>18 </a:t>
            </a:r>
            <a:r>
              <a:rPr lang="en-US" dirty="0" smtClean="0"/>
              <a:t>The </a:t>
            </a:r>
            <a:r>
              <a:rPr lang="en-US" cap="small" dirty="0" smtClean="0"/>
              <a:t>Lord</a:t>
            </a:r>
            <a:r>
              <a:rPr lang="en-US" dirty="0" smtClean="0"/>
              <a:t> </a:t>
            </a:r>
            <a:r>
              <a:rPr lang="en-US" i="1" dirty="0" smtClean="0"/>
              <a:t>is</a:t>
            </a:r>
            <a:r>
              <a:rPr lang="en-US" dirty="0" smtClean="0"/>
              <a:t> near to those who have a broken heart, and saves such as have a contrite spirit. </a:t>
            </a:r>
            <a:r>
              <a:rPr lang="en-US" baseline="30000" dirty="0" smtClean="0"/>
              <a:t>19 </a:t>
            </a:r>
            <a:r>
              <a:rPr lang="en-US" dirty="0" smtClean="0"/>
              <a:t>Many </a:t>
            </a:r>
            <a:r>
              <a:rPr lang="en-US" i="1" dirty="0" smtClean="0"/>
              <a:t>are</a:t>
            </a:r>
            <a:r>
              <a:rPr lang="en-US" dirty="0" smtClean="0"/>
              <a:t> the afflictions of the righteous, but the </a:t>
            </a:r>
            <a:r>
              <a:rPr lang="en-US" cap="small" dirty="0" smtClean="0"/>
              <a:t>Lord</a:t>
            </a:r>
            <a:r>
              <a:rPr lang="en-US" dirty="0" smtClean="0"/>
              <a:t> delivers him out of them all.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6324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Examples of the Easy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8458200" cy="4038600"/>
          </a:xfrm>
        </p:spPr>
        <p:txBody>
          <a:bodyPr>
            <a:normAutofit fontScale="92500"/>
          </a:bodyPr>
          <a:lstStyle/>
          <a:p>
            <a:pPr>
              <a:lnSpc>
                <a:spcPts val="3000"/>
              </a:lnSpc>
            </a:pPr>
            <a:r>
              <a:rPr lang="en-US" dirty="0" smtClean="0"/>
              <a:t>Lot chose the easy way.. Genesis 13:10-13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Abraham &amp; Sarah helping God .. Gen 16:1-4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Moses chose the hard path..  Heb 11:24-26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David refused the easy choice.. 1 Sam 24:3-7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Satan offered Jesus the world.. Matt 4:8-10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Jesus chose the path of the cross.. Heb 5:8</a:t>
            </a:r>
          </a:p>
          <a:p>
            <a:pPr lvl="1">
              <a:lnSpc>
                <a:spcPts val="3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eremiah924jt0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tretch>
            <a:fillRect/>
          </a:stretch>
        </p:blipFill>
        <p:spPr>
          <a:xfrm>
            <a:off x="0" y="1676400"/>
            <a:ext cx="9125712" cy="4267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676400"/>
            <a:ext cx="9144000" cy="43434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Purpose in Hardship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1148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God’s ways are not like ours..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We are refined like gold.. 1 Pet 1:7-8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Trials develop godly qualities.. James 1:2-3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We are to follow Jesus’ example.. 1 Pet 2:21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Through patience we have hope.. Rom 5:3-5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 Righteous Cry for Help.jpg"/>
          <p:cNvPicPr>
            <a:picLocks noChangeAspect="1"/>
          </p:cNvPicPr>
          <p:nvPr/>
        </p:nvPicPr>
        <p:blipFill>
          <a:blip r:embed="rId2" cstate="print">
            <a:lum bright="-3000" contrast="10000"/>
          </a:blip>
          <a:stretch>
            <a:fillRect/>
          </a:stretch>
        </p:blipFill>
        <p:spPr>
          <a:xfrm>
            <a:off x="40640" y="1600200"/>
            <a:ext cx="9103360" cy="4343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0"/>
            <a:ext cx="9144000" cy="44958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it to our life..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752600"/>
            <a:ext cx="8763000" cy="40386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We cannot make the Christian life easier than God has appointed .. Acts 14:22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Applying diligence in our work.. Col 3:22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Don’t take the easy way in marriage and family.. Mark 10:9; </a:t>
            </a:r>
            <a:r>
              <a:rPr lang="en-US" dirty="0" err="1" smtClean="0"/>
              <a:t>Prov</a:t>
            </a:r>
            <a:r>
              <a:rPr lang="en-US" dirty="0" smtClean="0"/>
              <a:t> 23:13-14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Don’t settle for the easy way in salvation.. Heb 2:3</a:t>
            </a:r>
          </a:p>
          <a:p>
            <a:pPr>
              <a:lnSpc>
                <a:spcPts val="3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ark-blue-background 02.jpg"/>
          <p:cNvPicPr>
            <a:picLocks noChangeAspect="1"/>
          </p:cNvPicPr>
          <p:nvPr/>
        </p:nvPicPr>
        <p:blipFill>
          <a:blip r:embed="rId2" cstate="print">
            <a:lum bright="-40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Beware of the Easy Way</a:t>
            </a:r>
            <a:endParaRPr lang="en-US" sz="42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Psalm 34:17-19</a:t>
            </a:r>
            <a:endParaRPr lang="en-US" dirty="0"/>
          </a:p>
        </p:txBody>
      </p:sp>
      <p:pic>
        <p:nvPicPr>
          <p:cNvPr id="8" name="Picture 7" descr="CSNUznsUYAAQAVi.jpg"/>
          <p:cNvPicPr>
            <a:picLocks noChangeAspect="1"/>
          </p:cNvPicPr>
          <p:nvPr/>
        </p:nvPicPr>
        <p:blipFill>
          <a:blip r:embed="rId3" cstate="print">
            <a:lum bright="-12000" contrast="15000"/>
          </a:blip>
          <a:stretch>
            <a:fillRect/>
          </a:stretch>
        </p:blipFill>
        <p:spPr>
          <a:xfrm>
            <a:off x="0" y="1905000"/>
            <a:ext cx="91440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4677</TotalTime>
  <Words>226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Beware of the Easy Way</vt:lpstr>
      <vt:lpstr>“Oh for the good old days”..</vt:lpstr>
      <vt:lpstr>Life now in the digital age..</vt:lpstr>
      <vt:lpstr>The righteous cry out..</vt:lpstr>
      <vt:lpstr>Examples of the Easy Way</vt:lpstr>
      <vt:lpstr>The Purpose in Hardship</vt:lpstr>
      <vt:lpstr>Applying it to our life..</vt:lpstr>
      <vt:lpstr>Beware of the Easy Way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137</cp:revision>
  <dcterms:created xsi:type="dcterms:W3CDTF">2015-10-04T04:19:18Z</dcterms:created>
  <dcterms:modified xsi:type="dcterms:W3CDTF">2018-06-16T18:26:56Z</dcterms:modified>
</cp:coreProperties>
</file>