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2" autoAdjust="0"/>
    <p:restoredTop sz="94660"/>
  </p:normalViewPr>
  <p:slideViewPr>
    <p:cSldViewPr>
      <p:cViewPr varScale="1">
        <p:scale>
          <a:sx n="66" d="100"/>
          <a:sy n="6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6/16/2018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buNone/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buNone/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1000" y="1828800"/>
            <a:ext cx="8458200" cy="4267200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0000" contrast="10000"/>
          </a:blip>
          <a:srcRect r="14845" b="18000"/>
          <a:stretch>
            <a:fillRect/>
          </a:stretch>
        </p:blipFill>
        <p:spPr>
          <a:xfrm>
            <a:off x="0" y="0"/>
            <a:ext cx="9144002" cy="6858000"/>
          </a:xfrm>
          <a:prstGeom prst="rect">
            <a:avLst/>
          </a:prstGeom>
        </p:spPr>
      </p:pic>
      <p:pic>
        <p:nvPicPr>
          <p:cNvPr id="6" name="Picture 5" descr="storm.jpg"/>
          <p:cNvPicPr>
            <a:picLocks noChangeAspect="1"/>
          </p:cNvPicPr>
          <p:nvPr userDrawn="1"/>
        </p:nvPicPr>
        <p:blipFill>
          <a:blip r:embed="rId10" cstate="print">
            <a:lum bright="-4000" contrast="10000"/>
          </a:blip>
          <a:stretch>
            <a:fillRect/>
          </a:stretch>
        </p:blipFill>
        <p:spPr>
          <a:xfrm>
            <a:off x="-1" y="1752600"/>
            <a:ext cx="9110263" cy="4267200"/>
          </a:xfrm>
          <a:prstGeom prst="rect">
            <a:avLst/>
          </a:prstGeom>
        </p:spPr>
      </p:pic>
      <p:pic>
        <p:nvPicPr>
          <p:cNvPr id="12" name="Picture 11" descr="anchored-event-header.jpg"/>
          <p:cNvPicPr>
            <a:picLocks noChangeAspect="1"/>
          </p:cNvPicPr>
          <p:nvPr userDrawn="1"/>
        </p:nvPicPr>
        <p:blipFill>
          <a:blip r:embed="rId11" cstate="print">
            <a:lum bright="-16000" contrast="10000"/>
          </a:blip>
          <a:stretch>
            <a:fillRect/>
          </a:stretch>
        </p:blipFill>
        <p:spPr>
          <a:xfrm>
            <a:off x="0" y="1752600"/>
            <a:ext cx="9144000" cy="43434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52600"/>
            <a:ext cx="9144000" cy="43434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Font typeface="Arial" pitchFamily="34" charset="0"/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Hope our Anchor of the Soul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5715000"/>
            <a:ext cx="7086600" cy="11430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Hebrews 6:9-20</a:t>
            </a:r>
            <a:endParaRPr lang="en-US" sz="4000" dirty="0"/>
          </a:p>
        </p:txBody>
      </p:sp>
      <p:pic>
        <p:nvPicPr>
          <p:cNvPr id="9" name="Picture 8" descr="anchored-event-header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6002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Assurance of This Hope..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Hebrews 6:19 </a:t>
            </a:r>
            <a:r>
              <a:rPr lang="en-US" sz="2800" dirty="0" smtClean="0"/>
              <a:t>This </a:t>
            </a:r>
            <a:r>
              <a:rPr lang="en-US" sz="2800" i="1" dirty="0" smtClean="0"/>
              <a:t>hope</a:t>
            </a:r>
            <a:r>
              <a:rPr lang="en-US" sz="2800" dirty="0" smtClean="0"/>
              <a:t> we have as an anchor of the soul, both sure and steadfast, and which enters the </a:t>
            </a:r>
            <a:r>
              <a:rPr lang="en-US" sz="2800" i="1" dirty="0" smtClean="0"/>
              <a:t>Presence</a:t>
            </a:r>
            <a:r>
              <a:rPr lang="en-US" sz="2800" dirty="0" smtClean="0"/>
              <a:t> behind the veil..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Jesus has entered the Veil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Heaven itself – Heb 9:1; 10:20</a:t>
            </a:r>
            <a:endParaRPr lang="en-US" sz="2800" dirty="0" smtClean="0"/>
          </a:p>
          <a:p>
            <a:pPr lvl="2">
              <a:lnSpc>
                <a:spcPts val="28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828800"/>
            <a:ext cx="9144000" cy="3810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Hope our Anchor of the Soul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990600" y="5715000"/>
            <a:ext cx="7086600" cy="1143000"/>
          </a:xfrm>
          <a:solidFill>
            <a:schemeClr val="tx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 smtClean="0"/>
              <a:t>Hebrews 6:9-20</a:t>
            </a:r>
            <a:endParaRPr lang="en-US" sz="4000" dirty="0"/>
          </a:p>
        </p:txBody>
      </p:sp>
      <p:pic>
        <p:nvPicPr>
          <p:cNvPr id="9" name="Picture 8" descr="anchored-event-header.jpg"/>
          <p:cNvPicPr>
            <a:picLocks noChangeAspect="1"/>
          </p:cNvPicPr>
          <p:nvPr/>
        </p:nvPicPr>
        <p:blipFill>
          <a:blip r:embed="rId4" cstate="print">
            <a:lum bright="-20000" contrast="10000"/>
          </a:blip>
          <a:stretch>
            <a:fillRect/>
          </a:stretch>
        </p:blipFill>
        <p:spPr>
          <a:xfrm>
            <a:off x="0" y="1600200"/>
            <a:ext cx="91440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have an anchor..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Hebrews 6:19 </a:t>
            </a:r>
            <a:r>
              <a:rPr lang="en-US" dirty="0" smtClean="0"/>
              <a:t>This </a:t>
            </a:r>
            <a:r>
              <a:rPr lang="en-US" i="1" dirty="0" smtClean="0"/>
              <a:t>hope</a:t>
            </a:r>
            <a:r>
              <a:rPr lang="en-US" dirty="0" smtClean="0"/>
              <a:t> we have as an anchor of the soul, both sure and steadfast, and which enters the </a:t>
            </a:r>
            <a:r>
              <a:rPr lang="en-US" i="1" dirty="0" smtClean="0"/>
              <a:t>Presence</a:t>
            </a:r>
            <a:r>
              <a:rPr lang="en-US" dirty="0" smtClean="0"/>
              <a:t> behind the veil..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nchoring-scope-5-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-1" y="1676400"/>
            <a:ext cx="9144001" cy="4267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2672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Anchors prevent drifting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39000" y="3352800"/>
            <a:ext cx="167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ArmWrestler" pitchFamily="2" charset="0"/>
              </a:rPr>
              <a:t>HOPE</a:t>
            </a:r>
            <a:endParaRPr lang="en-US" sz="4400" dirty="0">
              <a:solidFill>
                <a:schemeClr val="bg1"/>
              </a:solidFill>
              <a:latin typeface="ArmWrestler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brews_jesus_banner.jpg"/>
          <p:cNvPicPr>
            <a:picLocks noChangeAspect="1"/>
          </p:cNvPicPr>
          <p:nvPr/>
        </p:nvPicPr>
        <p:blipFill>
          <a:blip r:embed="rId2" cstate="print">
            <a:lum bright="-7000" contrast="10000"/>
          </a:blip>
          <a:stretch>
            <a:fillRect/>
          </a:stretch>
        </p:blipFill>
        <p:spPr>
          <a:xfrm>
            <a:off x="-1" y="1752600"/>
            <a:ext cx="9144001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191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Hebrew Christians needed Hope..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Hebrews 2:1 </a:t>
            </a:r>
            <a:r>
              <a:rPr lang="en-US" dirty="0" smtClean="0"/>
              <a:t>Therefore we must give the more earnest heed to the things we have heard, lest we drift away. 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Heb 6:18</a:t>
            </a:r>
            <a:r>
              <a:rPr lang="en-US" dirty="0" smtClean="0"/>
              <a:t> that by two immutable things, in which it </a:t>
            </a:r>
            <a:r>
              <a:rPr lang="en-US" i="1" dirty="0" smtClean="0"/>
              <a:t>is</a:t>
            </a:r>
            <a:r>
              <a:rPr lang="en-US" dirty="0" smtClean="0"/>
              <a:t> impossible for God to lie, we might have strong consolation, who have fled for refuge to lay hold of the hope set before </a:t>
            </a:r>
            <a:r>
              <a:rPr lang="en-US" i="1" dirty="0" smtClean="0"/>
              <a:t>us.</a:t>
            </a:r>
          </a:p>
          <a:p>
            <a:pPr>
              <a:lnSpc>
                <a:spcPts val="30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ebrews_jesus_banner.jpg"/>
          <p:cNvPicPr>
            <a:picLocks noChangeAspect="1"/>
          </p:cNvPicPr>
          <p:nvPr/>
        </p:nvPicPr>
        <p:blipFill>
          <a:blip r:embed="rId2" cstate="print">
            <a:lum bright="-7000" contrast="10000"/>
          </a:blip>
          <a:stretch>
            <a:fillRect/>
          </a:stretch>
        </p:blipFill>
        <p:spPr>
          <a:xfrm>
            <a:off x="-1" y="1752600"/>
            <a:ext cx="9144001" cy="4191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752600"/>
            <a:ext cx="9144000" cy="41910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Hebrews 6:9-12 </a:t>
            </a:r>
            <a:r>
              <a:rPr lang="en-US" baseline="30000" dirty="0" smtClean="0"/>
              <a:t> </a:t>
            </a:r>
            <a:r>
              <a:rPr lang="en-US" dirty="0" smtClean="0"/>
              <a:t>But, beloved, we are confident of better things concerning you, yes, things that accompany salvation,</a:t>
            </a:r>
            <a:r>
              <a:rPr lang="en-US" baseline="30000" dirty="0" smtClean="0"/>
              <a:t>12 </a:t>
            </a:r>
            <a:r>
              <a:rPr lang="en-US" dirty="0" smtClean="0"/>
              <a:t>that you do not become sluggish, but imitate those who through faith and patience inherit the promises.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Remember the refuge they found in Christ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Hold on to the hope they had found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this Hope..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Anyone “in Christ” can expect Salvation..</a:t>
            </a:r>
          </a:p>
          <a:p>
            <a:pPr lvl="1">
              <a:lnSpc>
                <a:spcPts val="2700"/>
              </a:lnSpc>
            </a:pPr>
            <a:r>
              <a:rPr lang="en-US" dirty="0" smtClean="0">
                <a:solidFill>
                  <a:srgbClr val="FFC000"/>
                </a:solidFill>
              </a:rPr>
              <a:t>Romans 8:1 </a:t>
            </a:r>
            <a:r>
              <a:rPr lang="en-US" i="1" dirty="0" smtClean="0"/>
              <a:t>There is</a:t>
            </a:r>
            <a:r>
              <a:rPr lang="en-US" dirty="0" smtClean="0"/>
              <a:t> therefore now no condemnation to those who are in Christ Jesus, who</a:t>
            </a:r>
            <a:r>
              <a:rPr lang="en-US" baseline="30000" dirty="0" smtClean="0"/>
              <a:t> </a:t>
            </a:r>
            <a:r>
              <a:rPr lang="en-US" dirty="0" smtClean="0"/>
              <a:t>do not walk according to the flesh, but according to the Spirit. </a:t>
            </a:r>
          </a:p>
          <a:p>
            <a:pPr marL="1005840" lvl="1">
              <a:lnSpc>
                <a:spcPts val="2700"/>
              </a:lnSpc>
            </a:pPr>
            <a:r>
              <a:rPr lang="en-US" dirty="0" smtClean="0"/>
              <a:t>Are we distracted from this hope?</a:t>
            </a:r>
          </a:p>
          <a:p>
            <a:pPr marL="1005840" lvl="1">
              <a:lnSpc>
                <a:spcPts val="2700"/>
              </a:lnSpc>
            </a:pPr>
            <a:r>
              <a:rPr lang="en-US" dirty="0" smtClean="0"/>
              <a:t>Are we growing and feeding our hope?</a:t>
            </a:r>
          </a:p>
          <a:p>
            <a:pPr lvl="1">
              <a:lnSpc>
                <a:spcPts val="2700"/>
              </a:lnSpc>
              <a:buNone/>
            </a:pPr>
            <a:endParaRPr lang="en-US" dirty="0" smtClean="0"/>
          </a:p>
          <a:p>
            <a:pPr lvl="1">
              <a:lnSpc>
                <a:spcPts val="27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illiam-G-T-Shedd-Quote-A-ship-is-safe-in-harborjpg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cannot avoid storms..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5181600"/>
            <a:ext cx="8458200" cy="1371600"/>
          </a:xfrm>
        </p:spPr>
        <p:txBody>
          <a:bodyPr>
            <a:noAutofit/>
          </a:bodyPr>
          <a:lstStyle/>
          <a:p>
            <a:pPr marL="342900" lvl="1" indent="-342900">
              <a:lnSpc>
                <a:spcPts val="3000"/>
              </a:lnSpc>
              <a:buFont typeface="Arial" pitchFamily="34" charset="0"/>
              <a:buChar char="•"/>
            </a:pP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Focus of This Hope..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Hebrews 6:19 </a:t>
            </a:r>
            <a:r>
              <a:rPr lang="en-US" sz="2800" dirty="0" smtClean="0"/>
              <a:t>This </a:t>
            </a:r>
            <a:r>
              <a:rPr lang="en-US" sz="2800" i="1" dirty="0" smtClean="0"/>
              <a:t>hope</a:t>
            </a:r>
            <a:r>
              <a:rPr lang="en-US" sz="2800" dirty="0" smtClean="0"/>
              <a:t> we have as an anchor of the soul, both sure and steadfast, and which enters the </a:t>
            </a:r>
            <a:r>
              <a:rPr lang="en-US" sz="2800" i="1" dirty="0" smtClean="0"/>
              <a:t>Presence</a:t>
            </a:r>
            <a:r>
              <a:rPr lang="en-US" sz="2800" dirty="0" smtClean="0"/>
              <a:t> behind the veil..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Its Focus is on our Soul (Salvation)</a:t>
            </a:r>
          </a:p>
          <a:p>
            <a:pPr lvl="2">
              <a:lnSpc>
                <a:spcPts val="2800"/>
              </a:lnSpc>
            </a:pPr>
            <a:r>
              <a:rPr lang="en-US" sz="2800" dirty="0" smtClean="0"/>
              <a:t>God – 1 Tim 2:4; 2 Pet 3:9</a:t>
            </a:r>
          </a:p>
          <a:p>
            <a:pPr lvl="2">
              <a:lnSpc>
                <a:spcPts val="2800"/>
              </a:lnSpc>
            </a:pPr>
            <a:r>
              <a:rPr lang="en-US" sz="2800" dirty="0" smtClean="0"/>
              <a:t>Satan – John 8:44; 1 Pet 5:8</a:t>
            </a:r>
          </a:p>
          <a:p>
            <a:pPr lvl="2">
              <a:lnSpc>
                <a:spcPts val="2800"/>
              </a:lnSpc>
            </a:pPr>
            <a:r>
              <a:rPr lang="en-US" sz="2800" dirty="0" smtClean="0"/>
              <a:t>We can be anchored – Eph 4:14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</p:spPr>
        <p:txBody>
          <a:bodyPr/>
          <a:lstStyle/>
          <a:p>
            <a:r>
              <a:rPr lang="en-US" dirty="0" smtClean="0"/>
              <a:t>Qualities of This Hope..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sz="2800" dirty="0" smtClean="0">
                <a:solidFill>
                  <a:srgbClr val="FFC000"/>
                </a:solidFill>
              </a:rPr>
              <a:t>Hebrews 6:19 </a:t>
            </a:r>
            <a:r>
              <a:rPr lang="en-US" sz="2800" dirty="0" smtClean="0"/>
              <a:t>This </a:t>
            </a:r>
            <a:r>
              <a:rPr lang="en-US" sz="2800" i="1" dirty="0" smtClean="0"/>
              <a:t>hope</a:t>
            </a:r>
            <a:r>
              <a:rPr lang="en-US" sz="2800" dirty="0" smtClean="0"/>
              <a:t> we have as an anchor of the soul, both sure and steadfast, and which enters the </a:t>
            </a:r>
            <a:r>
              <a:rPr lang="en-US" sz="2800" i="1" dirty="0" smtClean="0"/>
              <a:t>Presence</a:t>
            </a:r>
            <a:r>
              <a:rPr lang="en-US" sz="2800" dirty="0" smtClean="0"/>
              <a:t> behind the veil..</a:t>
            </a:r>
          </a:p>
          <a:p>
            <a:pPr lvl="1">
              <a:lnSpc>
                <a:spcPts val="3000"/>
              </a:lnSpc>
            </a:pPr>
            <a:r>
              <a:rPr lang="en-US" sz="3000" dirty="0" smtClean="0"/>
              <a:t>Both sure and steadfast</a:t>
            </a:r>
          </a:p>
          <a:p>
            <a:pPr lvl="2">
              <a:lnSpc>
                <a:spcPts val="2800"/>
              </a:lnSpc>
            </a:pPr>
            <a:r>
              <a:rPr lang="en-US" sz="2800" dirty="0" smtClean="0"/>
              <a:t>God cannot lie.. Swore with an oath</a:t>
            </a:r>
          </a:p>
          <a:p>
            <a:pPr lvl="2">
              <a:lnSpc>
                <a:spcPts val="2800"/>
              </a:lnSpc>
            </a:pPr>
            <a:r>
              <a:rPr lang="en-US" sz="2800" dirty="0" smtClean="0"/>
              <a:t>Laid up in heaven .. Col 1:5</a:t>
            </a:r>
          </a:p>
          <a:p>
            <a:pPr lvl="2">
              <a:lnSpc>
                <a:spcPts val="28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349</Words>
  <Application>Microsoft Office PowerPoint</Application>
  <PresentationFormat>On-screen Show (4:3)</PresentationFormat>
  <Paragraphs>37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Hope our Anchor of the Soul</vt:lpstr>
      <vt:lpstr>We have an anchor..</vt:lpstr>
      <vt:lpstr>Anchors prevent drifting</vt:lpstr>
      <vt:lpstr>The Hebrew Christians needed Hope..</vt:lpstr>
      <vt:lpstr>Slide 5</vt:lpstr>
      <vt:lpstr>We need this Hope..</vt:lpstr>
      <vt:lpstr>We cannot avoid storms..</vt:lpstr>
      <vt:lpstr>The Focus of This Hope..</vt:lpstr>
      <vt:lpstr>Qualities of This Hope..</vt:lpstr>
      <vt:lpstr>Assurance of This Hope..</vt:lpstr>
      <vt:lpstr>Hope our Anchor of the Soul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145</cp:revision>
  <dcterms:created xsi:type="dcterms:W3CDTF">2015-10-04T04:19:18Z</dcterms:created>
  <dcterms:modified xsi:type="dcterms:W3CDTF">2018-06-16T18:31:52Z</dcterms:modified>
</cp:coreProperties>
</file>