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83" r:id="rId3"/>
    <p:sldId id="284" r:id="rId4"/>
    <p:sldId id="276" r:id="rId5"/>
    <p:sldId id="279" r:id="rId6"/>
    <p:sldId id="278" r:id="rId7"/>
    <p:sldId id="277" r:id="rId8"/>
    <p:sldId id="275" r:id="rId9"/>
    <p:sldId id="286" r:id="rId10"/>
    <p:sldId id="280" r:id="rId11"/>
    <p:sldId id="281" r:id="rId12"/>
    <p:sldId id="282" r:id="rId13"/>
    <p:sldId id="27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86" autoAdjust="0"/>
    <p:restoredTop sz="94660"/>
  </p:normalViewPr>
  <p:slideViewPr>
    <p:cSldViewPr>
      <p:cViewPr varScale="1">
        <p:scale>
          <a:sx n="65" d="100"/>
          <a:sy n="6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28800"/>
            <a:ext cx="8305800" cy="426720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Knowing God.jpg"/>
          <p:cNvPicPr>
            <a:picLocks noChangeAspect="1"/>
          </p:cNvPicPr>
          <p:nvPr userDrawn="1"/>
        </p:nvPicPr>
        <p:blipFill>
          <a:blip r:embed="rId10" cstate="print">
            <a:lum bright="-3000" contrast="10000"/>
          </a:blip>
          <a:stretch>
            <a:fillRect/>
          </a:stretch>
        </p:blipFill>
        <p:spPr>
          <a:xfrm>
            <a:off x="0" y="1676400"/>
            <a:ext cx="9144000" cy="4191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Knowing the All Knowing God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66800" y="5562600"/>
            <a:ext cx="67818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Psalm 139:1-7,13-16</a:t>
            </a:r>
          </a:p>
        </p:txBody>
      </p:sp>
      <p:pic>
        <p:nvPicPr>
          <p:cNvPr id="10" name="Picture 9" descr="Knowing G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35666"/>
            <a:ext cx="9144000" cy="3598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to do right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Daniel 3:16-18 </a:t>
            </a:r>
            <a:r>
              <a:rPr lang="en-US" dirty="0" smtClean="0"/>
              <a:t>Shadrach, Meshach, and Abed-</a:t>
            </a:r>
            <a:r>
              <a:rPr lang="en-US" dirty="0" err="1" smtClean="0"/>
              <a:t>Nego</a:t>
            </a:r>
            <a:r>
              <a:rPr lang="en-US" dirty="0" smtClean="0"/>
              <a:t> answered..“O Nebuchadnezzar, we have no need to answer you in this matter. </a:t>
            </a:r>
            <a:r>
              <a:rPr lang="en-US" baseline="30000" dirty="0" smtClean="0"/>
              <a:t>17 </a:t>
            </a:r>
            <a:r>
              <a:rPr lang="en-US" dirty="0" smtClean="0"/>
              <a:t>If that </a:t>
            </a:r>
            <a:r>
              <a:rPr lang="en-US" i="1" dirty="0" smtClean="0"/>
              <a:t>is the case,</a:t>
            </a:r>
            <a:r>
              <a:rPr lang="en-US" dirty="0" smtClean="0"/>
              <a:t> our God whom we serve is able to deliver us from the burning fiery furnace, and He will deliver </a:t>
            </a:r>
            <a:r>
              <a:rPr lang="en-US" i="1" dirty="0" smtClean="0"/>
              <a:t>us</a:t>
            </a:r>
            <a:r>
              <a:rPr lang="en-US" dirty="0" smtClean="0"/>
              <a:t> from your hand, O king. </a:t>
            </a:r>
          </a:p>
          <a:p>
            <a:pPr lvl="1">
              <a:lnSpc>
                <a:spcPts val="2800"/>
              </a:lnSpc>
            </a:pPr>
            <a:r>
              <a:rPr lang="en-US" sz="2800" dirty="0" smtClean="0"/>
              <a:t>Confidence in God’s ability..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Ephesians 1:17-18 </a:t>
            </a:r>
            <a:r>
              <a:rPr lang="en-US" baseline="30000" dirty="0" smtClean="0"/>
              <a:t> </a:t>
            </a:r>
            <a:r>
              <a:rPr lang="en-US" dirty="0" smtClean="0"/>
              <a:t>that the God of our Lord Jesus Christ, the Father of glory, may give to you the spirit of wisdom and revelation in the knowledge of Him..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Spiritual insight to apply to your life..</a:t>
            </a:r>
          </a:p>
          <a:p>
            <a:pPr lvl="1">
              <a:lnSpc>
                <a:spcPts val="28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 Ordered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2 Peter 1:2-3  </a:t>
            </a:r>
            <a:r>
              <a:rPr lang="en-US" dirty="0" smtClean="0"/>
              <a:t>Grace and peace be multiplied to you in the knowledge of God and of Jesus our Lord, </a:t>
            </a:r>
            <a:r>
              <a:rPr lang="en-US" baseline="30000" dirty="0" smtClean="0"/>
              <a:t>3 </a:t>
            </a:r>
            <a:r>
              <a:rPr lang="en-US" dirty="0" smtClean="0"/>
              <a:t>as His divine power has given to us all things that </a:t>
            </a:r>
            <a:r>
              <a:rPr lang="en-US" i="1" dirty="0" smtClean="0"/>
              <a:t>pertain</a:t>
            </a:r>
            <a:r>
              <a:rPr lang="en-US" dirty="0" smtClean="0"/>
              <a:t> to life and godliness, through the true knowledge of Him who called us by glory and virtue..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nowing_God.jpg"/>
          <p:cNvPicPr>
            <a:picLocks noChangeAspect="1"/>
          </p:cNvPicPr>
          <p:nvPr/>
        </p:nvPicPr>
        <p:blipFill>
          <a:blip r:embed="rId2" cstate="print"/>
          <a:srcRect t="9730" b="4865"/>
          <a:stretch>
            <a:fillRect/>
          </a:stretch>
        </p:blipFill>
        <p:spPr>
          <a:xfrm>
            <a:off x="0" y="1705298"/>
            <a:ext cx="9143999" cy="41621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Our Most challenging pursuit..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Romans 11:33-36 </a:t>
            </a:r>
            <a:r>
              <a:rPr lang="en-US" dirty="0" smtClean="0"/>
              <a:t>Oh, the depth of the riches both of the wisdom and knowledge of God! How unsearchable </a:t>
            </a:r>
            <a:r>
              <a:rPr lang="en-US" i="1" dirty="0" smtClean="0"/>
              <a:t>are</a:t>
            </a:r>
            <a:r>
              <a:rPr lang="en-US" dirty="0" smtClean="0"/>
              <a:t> His judgments and His ways past finding out! 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Deut 4:29 </a:t>
            </a:r>
            <a:r>
              <a:rPr lang="en-US" baseline="30000" dirty="0" smtClean="0"/>
              <a:t> </a:t>
            </a:r>
            <a:r>
              <a:rPr lang="en-US" dirty="0" smtClean="0"/>
              <a:t>you will seek the </a:t>
            </a:r>
            <a:r>
              <a:rPr lang="en-US" cap="small" dirty="0" smtClean="0"/>
              <a:t>Lord</a:t>
            </a:r>
            <a:r>
              <a:rPr lang="en-US" dirty="0" smtClean="0"/>
              <a:t> your God, and you will find </a:t>
            </a:r>
            <a:r>
              <a:rPr lang="en-US" i="1" dirty="0" smtClean="0"/>
              <a:t>Him</a:t>
            </a:r>
            <a:r>
              <a:rPr lang="en-US" dirty="0" smtClean="0"/>
              <a:t> if you seek Him with all your heart and with all your soul.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Knowing the All Knowing God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66800" y="5562600"/>
            <a:ext cx="67818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Psalm 139:1-7,13-16</a:t>
            </a:r>
          </a:p>
        </p:txBody>
      </p:sp>
      <p:pic>
        <p:nvPicPr>
          <p:cNvPr id="10" name="Picture 9" descr="Knowing G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35666"/>
            <a:ext cx="9144000" cy="3598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alm 139 1-2 You have searched 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838200"/>
            <a:ext cx="5181600" cy="579438"/>
          </a:xfrm>
        </p:spPr>
        <p:txBody>
          <a:bodyPr/>
          <a:lstStyle/>
          <a:p>
            <a:pPr algn="ctr"/>
            <a:r>
              <a:rPr lang="en-US" dirty="0" smtClean="0"/>
              <a:t>Psalm 139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dirty="0" smtClean="0"/>
              <a:t>O </a:t>
            </a:r>
            <a:r>
              <a:rPr lang="en-US" cap="small" dirty="0" smtClean="0"/>
              <a:t>Lord</a:t>
            </a:r>
            <a:r>
              <a:rPr lang="en-US" dirty="0" smtClean="0"/>
              <a:t>, You have searched me and known </a:t>
            </a:r>
            <a:r>
              <a:rPr lang="en-US" i="1" dirty="0" smtClean="0"/>
              <a:t>me.</a:t>
            </a:r>
            <a:r>
              <a:rPr lang="en-US" dirty="0" smtClean="0"/>
              <a:t> </a:t>
            </a:r>
            <a:r>
              <a:rPr lang="en-US" baseline="30000" dirty="0" smtClean="0"/>
              <a:t>2 </a:t>
            </a:r>
            <a:r>
              <a:rPr lang="en-US" dirty="0" smtClean="0"/>
              <a:t>You know my sitting down and my rising up..</a:t>
            </a:r>
            <a:r>
              <a:rPr lang="en-US" i="1" dirty="0" smtClean="0"/>
              <a:t> Such</a:t>
            </a:r>
            <a:r>
              <a:rPr lang="en-US" dirty="0" smtClean="0"/>
              <a:t> knowledge </a:t>
            </a:r>
            <a:r>
              <a:rPr lang="en-US" i="1" dirty="0" smtClean="0"/>
              <a:t>is</a:t>
            </a:r>
            <a:r>
              <a:rPr lang="en-US" dirty="0" smtClean="0"/>
              <a:t> too wonderful for me; It is high, I cannot </a:t>
            </a:r>
            <a:r>
              <a:rPr lang="en-US" i="1" dirty="0" smtClean="0"/>
              <a:t>attain</a:t>
            </a:r>
            <a:r>
              <a:rPr lang="en-US" dirty="0" smtClean="0"/>
              <a:t> it.</a:t>
            </a:r>
          </a:p>
          <a:p>
            <a:pPr>
              <a:lnSpc>
                <a:spcPts val="2700"/>
              </a:lnSpc>
            </a:pPr>
            <a:r>
              <a:rPr lang="en-US" baseline="30000" dirty="0" smtClean="0"/>
              <a:t>7 </a:t>
            </a:r>
            <a:r>
              <a:rPr lang="en-US" dirty="0" smtClean="0"/>
              <a:t>Where can I go from Your Spirit? Or where can I flee from Your presence?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13 For You formed my inward parts; You covered me in my mother’s womb. </a:t>
            </a:r>
            <a:r>
              <a:rPr lang="en-US" baseline="30000" dirty="0" smtClean="0"/>
              <a:t>14 </a:t>
            </a:r>
            <a:r>
              <a:rPr lang="en-US" dirty="0" smtClean="0"/>
              <a:t>I will praise You, for I am fearfully </a:t>
            </a:r>
            <a:r>
              <a:rPr lang="en-US" i="1" dirty="0" smtClean="0"/>
              <a:t>and</a:t>
            </a:r>
            <a:r>
              <a:rPr lang="en-US" dirty="0" smtClean="0"/>
              <a:t> wonderfully made..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invites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1 John 4:16 </a:t>
            </a:r>
            <a:r>
              <a:rPr lang="en-US" dirty="0" smtClean="0"/>
              <a:t>And we have known and believed the love that God has for us. God is love, and he who abides in love abides in God, and God in him.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Psalm 46:1 </a:t>
            </a:r>
            <a:r>
              <a:rPr lang="en-US" dirty="0" smtClean="0"/>
              <a:t>God </a:t>
            </a:r>
            <a:r>
              <a:rPr lang="en-US" i="1" dirty="0" smtClean="0"/>
              <a:t>is</a:t>
            </a:r>
            <a:r>
              <a:rPr lang="en-US" dirty="0" smtClean="0"/>
              <a:t> our refuge and strength, a very present help in trouble.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Our Greatest attainment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32766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Jeremiah 9:23-24 </a:t>
            </a:r>
            <a:r>
              <a:rPr lang="en-US" sz="2800" dirty="0" smtClean="0"/>
              <a:t>Thus says the Lord..                                                 “Let not the wise </a:t>
            </a:r>
            <a:r>
              <a:rPr lang="en-US" sz="2800" i="1" dirty="0" smtClean="0"/>
              <a:t>man</a:t>
            </a:r>
            <a:r>
              <a:rPr lang="en-US" sz="2800" dirty="0" smtClean="0"/>
              <a:t> glory in his wisdom,</a:t>
            </a:r>
            <a:br>
              <a:rPr lang="en-US" sz="2800" dirty="0" smtClean="0"/>
            </a:br>
            <a:r>
              <a:rPr lang="en-US" sz="2800" dirty="0" smtClean="0"/>
              <a:t>Let not the mighty </a:t>
            </a:r>
            <a:r>
              <a:rPr lang="en-US" sz="2800" i="1" dirty="0" smtClean="0"/>
              <a:t>man</a:t>
            </a:r>
            <a:r>
              <a:rPr lang="en-US" sz="2800" dirty="0" smtClean="0"/>
              <a:t> glory in his might,</a:t>
            </a:r>
            <a:br>
              <a:rPr lang="en-US" sz="2800" dirty="0" smtClean="0"/>
            </a:br>
            <a:r>
              <a:rPr lang="en-US" sz="2800" dirty="0" smtClean="0"/>
              <a:t>Nor let the rich </a:t>
            </a:r>
            <a:r>
              <a:rPr lang="en-US" sz="2800" i="1" dirty="0" smtClean="0"/>
              <a:t>man</a:t>
            </a:r>
            <a:r>
              <a:rPr lang="en-US" sz="2800" dirty="0" smtClean="0"/>
              <a:t> glory in his riches;</a:t>
            </a:r>
            <a:br>
              <a:rPr lang="en-US" sz="2800" dirty="0" smtClean="0"/>
            </a:br>
            <a:r>
              <a:rPr lang="en-US" sz="2800" baseline="30000" dirty="0" smtClean="0"/>
              <a:t>24 </a:t>
            </a:r>
            <a:r>
              <a:rPr lang="en-US" sz="2800" dirty="0" smtClean="0"/>
              <a:t>But let him who glories glory in this,</a:t>
            </a:r>
            <a:br>
              <a:rPr lang="en-US" sz="2800" dirty="0" smtClean="0"/>
            </a:br>
            <a:r>
              <a:rPr lang="en-US" sz="2800" dirty="0" smtClean="0"/>
              <a:t>That he understands and knows Me,</a:t>
            </a:r>
            <a:br>
              <a:rPr lang="en-US" sz="2800" dirty="0" smtClean="0"/>
            </a:br>
            <a:r>
              <a:rPr lang="en-US" sz="2800" dirty="0" smtClean="0"/>
              <a:t>That I </a:t>
            </a:r>
            <a:r>
              <a:rPr lang="en-US" sz="2800" i="1" dirty="0" smtClean="0"/>
              <a:t>am</a:t>
            </a:r>
            <a:r>
              <a:rPr lang="en-US" sz="2800" dirty="0" smtClean="0"/>
              <a:t>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exercising </a:t>
            </a:r>
            <a:r>
              <a:rPr lang="en-US" sz="2800" dirty="0" err="1" smtClean="0"/>
              <a:t>lovingkindness</a:t>
            </a:r>
            <a:r>
              <a:rPr lang="en-US" sz="2800" dirty="0" smtClean="0"/>
              <a:t>, judgment, and righteousness in the earth.</a:t>
            </a:r>
            <a:br>
              <a:rPr lang="en-US" sz="2800" dirty="0" smtClean="0"/>
            </a:br>
            <a:r>
              <a:rPr lang="en-US" sz="2800" dirty="0" smtClean="0"/>
              <a:t>For in these I delight,” says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Glory in this..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The right kind of bragging..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The right perspective..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Understanding His loyalty..</a:t>
            </a:r>
          </a:p>
          <a:p>
            <a:pPr lvl="1">
              <a:lnSpc>
                <a:spcPts val="2900"/>
              </a:lnSpc>
            </a:pPr>
            <a:r>
              <a:rPr lang="en-US" sz="2400" dirty="0" smtClean="0"/>
              <a:t>That I </a:t>
            </a:r>
            <a:r>
              <a:rPr lang="en-US" sz="2400" i="1" dirty="0" smtClean="0"/>
              <a:t>am</a:t>
            </a:r>
            <a:r>
              <a:rPr lang="en-US" sz="2400" dirty="0" smtClean="0"/>
              <a:t> 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, exercising </a:t>
            </a:r>
            <a:r>
              <a:rPr lang="en-US" sz="2400" dirty="0" err="1" smtClean="0">
                <a:solidFill>
                  <a:srgbClr val="FFC000"/>
                </a:solidFill>
              </a:rPr>
              <a:t>lovingkindness</a:t>
            </a:r>
            <a:r>
              <a:rPr lang="en-US" sz="2400" dirty="0" smtClean="0"/>
              <a:t>, judgment, and righteousness in the earth.</a:t>
            </a:r>
            <a:br>
              <a:rPr lang="en-US" sz="2400" dirty="0" smtClean="0"/>
            </a:br>
            <a:r>
              <a:rPr lang="en-US" sz="2400" dirty="0" smtClean="0"/>
              <a:t>For in these I delight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Key to Eternal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267200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John 17:2-3 </a:t>
            </a:r>
            <a:r>
              <a:rPr lang="en-US" dirty="0" smtClean="0"/>
              <a:t>“Father, the hour has come. Glorify Your Son, that Your Son also may glorify You, </a:t>
            </a:r>
            <a:r>
              <a:rPr lang="en-US" baseline="30000" dirty="0" smtClean="0"/>
              <a:t>2 </a:t>
            </a:r>
            <a:r>
              <a:rPr lang="en-US" dirty="0" smtClean="0"/>
              <a:t>as You have given Him authority over all flesh, that He should give eternal life to as many as You have given Him. </a:t>
            </a:r>
            <a:r>
              <a:rPr lang="en-US" baseline="30000" dirty="0" smtClean="0"/>
              <a:t>3 </a:t>
            </a:r>
            <a:r>
              <a:rPr lang="en-US" dirty="0" smtClean="0"/>
              <a:t>And this is eternal life, that they may know You, the only true God, and Jesus Christ whom You have sent.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-to-read-the-Bible-well.jpe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rcRect/>
          <a:stretch>
            <a:fillRect/>
          </a:stretch>
        </p:blipFill>
        <p:spPr>
          <a:xfrm>
            <a:off x="0" y="380956"/>
            <a:ext cx="9144000" cy="60960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715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authentic living..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God’s life lived out in us..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Sanctified in the truth (John 17:17)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Knowing God we know ourselves..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Responding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Daniel 11:32</a:t>
            </a:r>
            <a:r>
              <a:rPr lang="en-US" dirty="0" smtClean="0"/>
              <a:t> Those who do wickedly against the covenant he shall corrupt with flattery; but the people who know their God shall be strong, and carry out great exploits.</a:t>
            </a:r>
          </a:p>
          <a:p>
            <a:pPr lvl="1">
              <a:lnSpc>
                <a:spcPts val="2900"/>
              </a:lnSpc>
            </a:pPr>
            <a:r>
              <a:rPr lang="en-US" sz="2700" dirty="0" smtClean="0"/>
              <a:t>Knowing the right steps in bad situation</a:t>
            </a:r>
          </a:p>
          <a:p>
            <a:pPr lvl="1">
              <a:lnSpc>
                <a:spcPts val="29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niel 11.32 cropped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447800"/>
            <a:ext cx="9144000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47800"/>
            <a:ext cx="9144000" cy="4648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</TotalTime>
  <Words>340</Words>
  <Application>Microsoft Office PowerPoint</Application>
  <PresentationFormat>On-screen Show (4:3)</PresentationFormat>
  <Paragraphs>41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Knowing the All Knowing God</vt:lpstr>
      <vt:lpstr>Psalm 139 </vt:lpstr>
      <vt:lpstr>He invites us..</vt:lpstr>
      <vt:lpstr> 1  Our Greatest attainment ..</vt:lpstr>
      <vt:lpstr>Glory in this..</vt:lpstr>
      <vt:lpstr>2  Key to Eternal Life</vt:lpstr>
      <vt:lpstr>True authentic living..</vt:lpstr>
      <vt:lpstr>3  Responding in Real Life</vt:lpstr>
      <vt:lpstr>Slide 9</vt:lpstr>
      <vt:lpstr>Strength to do right thing</vt:lpstr>
      <vt:lpstr>Wisdom</vt:lpstr>
      <vt:lpstr>A Well Ordered Life</vt:lpstr>
      <vt:lpstr>4  Our Most challenging pursuit..</vt:lpstr>
      <vt:lpstr>Knowing the All Knowing God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145</cp:revision>
  <dcterms:created xsi:type="dcterms:W3CDTF">2015-10-04T04:19:18Z</dcterms:created>
  <dcterms:modified xsi:type="dcterms:W3CDTF">2018-06-16T18:30:44Z</dcterms:modified>
</cp:coreProperties>
</file>