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321900"/>
    <a:srgbClr val="140A00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53" autoAdjust="0"/>
    <p:restoredTop sz="94660"/>
  </p:normalViewPr>
  <p:slideViewPr>
    <p:cSldViewPr>
      <p:cViewPr varScale="1">
        <p:scale>
          <a:sx n="66" d="100"/>
          <a:sy n="66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5638800"/>
            <a:ext cx="9144000" cy="457200"/>
          </a:xfrm>
          <a:prstGeom prst="rect">
            <a:avLst/>
          </a:prstGeom>
          <a:solidFill>
            <a:srgbClr val="008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4" name="Picture 13" descr="lifelong-zeal.jpg"/>
          <p:cNvPicPr>
            <a:picLocks noChangeAspect="1"/>
          </p:cNvPicPr>
          <p:nvPr userDrawn="1"/>
        </p:nvPicPr>
        <p:blipFill>
          <a:blip r:embed="rId10" cstate="print">
            <a:lum bright="-10000" contrast="-10000"/>
          </a:blip>
          <a:srcRect l="2404" r="3606"/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  <p:pic>
        <p:nvPicPr>
          <p:cNvPr id="18" name="Picture 17" descr="raod ahead.jpg"/>
          <p:cNvPicPr>
            <a:picLocks noChangeAspect="1"/>
          </p:cNvPicPr>
          <p:nvPr userDrawn="1"/>
        </p:nvPicPr>
        <p:blipFill>
          <a:blip r:embed="rId11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9144000" cy="4191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764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The Zeal of God’s People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Titus 2:11-14</a:t>
            </a:r>
            <a:endParaRPr lang="en-US" dirty="0"/>
          </a:p>
        </p:txBody>
      </p:sp>
      <p:pic>
        <p:nvPicPr>
          <p:cNvPr id="10" name="Picture 9" descr="lifelong-zeal.jpg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rcRect l="2404" r="3606"/>
          <a:stretch>
            <a:fillRect/>
          </a:stretch>
        </p:blipFill>
        <p:spPr>
          <a:xfrm>
            <a:off x="0" y="1600200"/>
            <a:ext cx="9144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Zeal comes from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/>
              <a:t>Isaiah 9:6-7 </a:t>
            </a:r>
            <a:r>
              <a:rPr lang="en-US" i="1" dirty="0" smtClean="0"/>
              <a:t>There will be</a:t>
            </a:r>
            <a:r>
              <a:rPr lang="en-US" dirty="0" smtClean="0"/>
              <a:t> no end, upon the throne of David and over His kingdom, to order it and establish it with judgment and justice</a:t>
            </a:r>
            <a:br>
              <a:rPr lang="en-US" dirty="0" smtClean="0"/>
            </a:br>
            <a:r>
              <a:rPr lang="en-US" dirty="0" smtClean="0"/>
              <a:t>from that time forward, even forever. The zeal of the </a:t>
            </a:r>
            <a:r>
              <a:rPr lang="en-US" cap="small" dirty="0" smtClean="0"/>
              <a:t>Lord</a:t>
            </a:r>
            <a:r>
              <a:rPr lang="en-US" dirty="0" smtClean="0"/>
              <a:t> of hosts will perform this.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Isa 59:17 He put on righteousness as a breast-plate, and a helmet of salvation on his head;</a:t>
            </a:r>
            <a:br>
              <a:rPr lang="en-US" dirty="0" smtClean="0"/>
            </a:br>
            <a:r>
              <a:rPr lang="en-US" dirty="0" smtClean="0"/>
              <a:t>he put on garments of vengeance for clothing,</a:t>
            </a:r>
            <a:br>
              <a:rPr lang="en-US" dirty="0" smtClean="0"/>
            </a:br>
            <a:r>
              <a:rPr lang="en-US" dirty="0" smtClean="0"/>
              <a:t>and wrapped himself in zeal as a cloak.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mission of Jesus..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/>
              <a:t>Titus 2:14..</a:t>
            </a:r>
          </a:p>
          <a:p>
            <a:pPr marL="457200" lvl="1">
              <a:lnSpc>
                <a:spcPts val="2400"/>
              </a:lnSpc>
            </a:pPr>
            <a:r>
              <a:rPr lang="en-US" dirty="0" smtClean="0"/>
              <a:t>He purchased you.. “</a:t>
            </a:r>
            <a:r>
              <a:rPr lang="en-US" i="1" dirty="0" smtClean="0"/>
              <a:t>who gave Himself for us to redeem us from every lawless deed</a:t>
            </a:r>
            <a:r>
              <a:rPr lang="en-US" dirty="0" smtClean="0"/>
              <a:t>”..</a:t>
            </a:r>
          </a:p>
          <a:p>
            <a:pPr marL="457200" lvl="1">
              <a:lnSpc>
                <a:spcPts val="2400"/>
              </a:lnSpc>
            </a:pPr>
            <a:r>
              <a:rPr lang="en-US" dirty="0" smtClean="0"/>
              <a:t>He purified you.. “</a:t>
            </a:r>
            <a:r>
              <a:rPr lang="en-US" i="1" dirty="0" smtClean="0"/>
              <a:t>and to purify for Himself</a:t>
            </a:r>
            <a:r>
              <a:rPr lang="en-US" dirty="0" smtClean="0"/>
              <a:t>”.. </a:t>
            </a:r>
          </a:p>
          <a:p>
            <a:pPr marL="457200" lvl="1">
              <a:lnSpc>
                <a:spcPts val="2400"/>
              </a:lnSpc>
            </a:pPr>
            <a:r>
              <a:rPr lang="en-US" dirty="0" smtClean="0"/>
              <a:t>He took possession of you.. “</a:t>
            </a:r>
            <a:r>
              <a:rPr lang="en-US" i="1" dirty="0" smtClean="0"/>
              <a:t>a people for His own possession</a:t>
            </a:r>
            <a:r>
              <a:rPr lang="en-US" dirty="0" smtClean="0"/>
              <a:t>”..</a:t>
            </a:r>
          </a:p>
          <a:p>
            <a:pPr marL="457200" lvl="1">
              <a:lnSpc>
                <a:spcPts val="2400"/>
              </a:lnSpc>
            </a:pPr>
            <a:r>
              <a:rPr lang="en-US" dirty="0" smtClean="0"/>
              <a:t>To produce zeal in you.. “</a:t>
            </a:r>
            <a:r>
              <a:rPr lang="en-US" i="1" dirty="0" smtClean="0"/>
              <a:t>zealous for good works”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action of Jesus..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/>
              <a:t>John 2:13-22 .. “Zeal for </a:t>
            </a:r>
            <a:r>
              <a:rPr lang="en-US" dirty="0" err="1" smtClean="0"/>
              <a:t>thine</a:t>
            </a:r>
            <a:r>
              <a:rPr lang="en-US" dirty="0" smtClean="0"/>
              <a:t> house has consumed me”..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His lifelong zeal.. John 6:35-40; Matt 26:42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1 John 2:6 He who says he abides in Him ought himself also to walk just as He walked.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definition..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Christian zeal is the </a:t>
            </a:r>
            <a:r>
              <a:rPr lang="en-US" i="1" dirty="0" smtClean="0"/>
              <a:t>courage</a:t>
            </a:r>
            <a:r>
              <a:rPr lang="en-US" dirty="0" smtClean="0"/>
              <a:t> to exercise great </a:t>
            </a:r>
            <a:r>
              <a:rPr lang="en-US" i="1" dirty="0" smtClean="0"/>
              <a:t>wisdom, energy, </a:t>
            </a:r>
            <a:r>
              <a:rPr lang="en-US" dirty="0" smtClean="0"/>
              <a:t>and </a:t>
            </a:r>
            <a:r>
              <a:rPr lang="en-US" i="1" dirty="0" smtClean="0"/>
              <a:t>diligence</a:t>
            </a:r>
            <a:r>
              <a:rPr lang="en-US" dirty="0" smtClean="0"/>
              <a:t> in </a:t>
            </a:r>
            <a:r>
              <a:rPr lang="en-US" i="1" dirty="0" smtClean="0"/>
              <a:t>loving service </a:t>
            </a:r>
            <a:r>
              <a:rPr lang="en-US" dirty="0" smtClean="0"/>
              <a:t>to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764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The Zeal of God’s People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Titus 2:11-14</a:t>
            </a:r>
            <a:endParaRPr lang="en-US" dirty="0"/>
          </a:p>
        </p:txBody>
      </p:sp>
      <p:pic>
        <p:nvPicPr>
          <p:cNvPr id="10" name="Picture 9" descr="lifelong-zeal.jpg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rcRect l="2404" r="3606"/>
          <a:stretch>
            <a:fillRect/>
          </a:stretch>
        </p:blipFill>
        <p:spPr>
          <a:xfrm>
            <a:off x="0" y="1600200"/>
            <a:ext cx="9144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Vision for His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Titus 2:14 who gave Himself for us, that He might redeem us from every lawless deed and purify for Himself </a:t>
            </a:r>
            <a:r>
              <a:rPr lang="en-US" i="1" dirty="0" smtClean="0"/>
              <a:t>His</a:t>
            </a:r>
            <a:r>
              <a:rPr lang="en-US" dirty="0" smtClean="0"/>
              <a:t> own special people, zealous for good works.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Zeal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Bible: a burning desire to please God</a:t>
            </a:r>
          </a:p>
          <a:p>
            <a:pPr lvl="1"/>
            <a:r>
              <a:rPr lang="en-US" dirty="0" smtClean="0"/>
              <a:t>Dictionary: great energy or enthusiasm in pursuit of a course or objective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Essential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Courage   (1 Peter 3:13)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Wisdom   (Romans 10:1-3)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Energy  (John 4:34)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Diligence  (Psalm 119:1-4)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Loving service  (Rom 12:9-11)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Essential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Courage..</a:t>
            </a:r>
          </a:p>
          <a:p>
            <a:pPr marL="457200" lvl="1">
              <a:lnSpc>
                <a:spcPts val="2600"/>
              </a:lnSpc>
            </a:pPr>
            <a:r>
              <a:rPr lang="en-US" dirty="0" smtClean="0"/>
              <a:t>1 Peter 3:13-14 Now who is there to harm you if you are zealous for what is good? </a:t>
            </a:r>
            <a:r>
              <a:rPr lang="en-US" baseline="30000" dirty="0" smtClean="0"/>
              <a:t>14 </a:t>
            </a:r>
            <a:r>
              <a:rPr lang="en-US" dirty="0" smtClean="0"/>
              <a:t>But even if you should suffer for righteousness' sake, you will be blessed. Have no fear of them, nor be troubled..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Essential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Courage..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Wisdom..</a:t>
            </a:r>
          </a:p>
          <a:p>
            <a:pPr marL="457200" lvl="1">
              <a:lnSpc>
                <a:spcPts val="2400"/>
              </a:lnSpc>
            </a:pPr>
            <a:r>
              <a:rPr lang="en-US" dirty="0" smtClean="0"/>
              <a:t>Rom 10:1-3 Brothers, my heart's desire and prayer to God for them is that they may be saved. </a:t>
            </a:r>
            <a:r>
              <a:rPr lang="en-US" baseline="30000" dirty="0" smtClean="0"/>
              <a:t>2 </a:t>
            </a:r>
            <a:r>
              <a:rPr lang="en-US" dirty="0" smtClean="0"/>
              <a:t>For I bear them witness that they have a zeal for God, but not according to knowledge.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Essential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Courage..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Wisdom..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Energy..</a:t>
            </a:r>
          </a:p>
          <a:p>
            <a:pPr marL="457200" lvl="1">
              <a:lnSpc>
                <a:spcPts val="2500"/>
              </a:lnSpc>
            </a:pPr>
            <a:r>
              <a:rPr lang="en-US" dirty="0" smtClean="0"/>
              <a:t>John 4:34 Jesus said to them, “My food is to do the will of him who sent me and to accomplish his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Essential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 smtClean="0"/>
              <a:t>Courage..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Wisdom..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Energy..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Diligence..</a:t>
            </a:r>
          </a:p>
          <a:p>
            <a:pPr marL="457200" lvl="1">
              <a:lnSpc>
                <a:spcPts val="2500"/>
              </a:lnSpc>
            </a:pPr>
            <a:r>
              <a:rPr lang="en-US" dirty="0" smtClean="0"/>
              <a:t>Psalm 119:2-4 Blessed are those who keep his </a:t>
            </a:r>
            <a:r>
              <a:rPr lang="en-US" dirty="0" err="1" smtClean="0"/>
              <a:t>testi</a:t>
            </a:r>
            <a:r>
              <a:rPr lang="en-US" dirty="0" smtClean="0"/>
              <a:t>-monies, who seek him with their whole heart, </a:t>
            </a:r>
            <a:r>
              <a:rPr lang="en-US" baseline="30000" dirty="0" smtClean="0"/>
              <a:t>4 </a:t>
            </a:r>
            <a:r>
              <a:rPr lang="en-US" dirty="0" smtClean="0"/>
              <a:t>You have commanded your precepts to be kept diligently.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Essential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267200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 smtClean="0"/>
              <a:t>Courage..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Wisdom..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Energy..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Diligence..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Loving service..</a:t>
            </a:r>
          </a:p>
          <a:p>
            <a:pPr marL="457200" lvl="1">
              <a:lnSpc>
                <a:spcPts val="2500"/>
              </a:lnSpc>
            </a:pPr>
            <a:r>
              <a:rPr lang="en-US" dirty="0" smtClean="0"/>
              <a:t>Rom 12:9-11 Be devoted to one another in love. Honor one another above yourselves. </a:t>
            </a:r>
            <a:r>
              <a:rPr lang="en-US" baseline="30000" dirty="0" smtClean="0"/>
              <a:t>11 </a:t>
            </a:r>
            <a:r>
              <a:rPr lang="en-US" dirty="0" smtClean="0"/>
              <a:t>Never be lacking in zeal, but keep your spiritual fervor, serving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4620</TotalTime>
  <Words>420</Words>
  <Application>Microsoft Office PowerPoint</Application>
  <PresentationFormat>On-screen Show (4:3)</PresentationFormat>
  <Paragraphs>58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Zeal of God’s People</vt:lpstr>
      <vt:lpstr>God’s Vision for His People</vt:lpstr>
      <vt:lpstr>Defining Zeal</vt:lpstr>
      <vt:lpstr>Five Essential Qualities</vt:lpstr>
      <vt:lpstr>Five Essential Qualities</vt:lpstr>
      <vt:lpstr>Five Essential Qualities</vt:lpstr>
      <vt:lpstr>Five Essential Qualities</vt:lpstr>
      <vt:lpstr>Five Essential Qualities</vt:lpstr>
      <vt:lpstr>Five Essential Qualities</vt:lpstr>
      <vt:lpstr>Zeal comes from God..</vt:lpstr>
      <vt:lpstr>The mission of Jesus..</vt:lpstr>
      <vt:lpstr>The action of Jesus..</vt:lpstr>
      <vt:lpstr>Biblical definition..</vt:lpstr>
      <vt:lpstr>The Zeal of God’s People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141</cp:revision>
  <dcterms:created xsi:type="dcterms:W3CDTF">2015-10-04T04:19:18Z</dcterms:created>
  <dcterms:modified xsi:type="dcterms:W3CDTF">2018-06-16T18:25:06Z</dcterms:modified>
</cp:coreProperties>
</file>