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4660"/>
  </p:normalViewPr>
  <p:slideViewPr>
    <p:cSldViewPr>
      <p:cViewPr varScale="1">
        <p:scale>
          <a:sx n="66" d="100"/>
          <a:sy n="6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baptism and following Jesus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rcRect l="9931" r="9931"/>
          <a:stretch>
            <a:fillRect/>
          </a:stretch>
        </p:blipFill>
        <p:spPr>
          <a:xfrm>
            <a:off x="1" y="1650649"/>
            <a:ext cx="9144000" cy="436915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Baptism is about Following Jesus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Acts 10:43-48	</a:t>
            </a:r>
            <a:endParaRPr lang="en-US" dirty="0"/>
          </a:p>
        </p:txBody>
      </p:sp>
      <p:pic>
        <p:nvPicPr>
          <p:cNvPr id="9" name="Picture 8" descr="baptism and following Jesus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God repeats something.. Should we pay attention?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most associated with baptism..</a:t>
            </a:r>
          </a:p>
          <a:p>
            <a:pPr marL="548640" lvl="1">
              <a:lnSpc>
                <a:spcPts val="2700"/>
              </a:lnSpc>
            </a:pPr>
            <a:r>
              <a:rPr lang="en-US" dirty="0" smtClean="0"/>
              <a:t>  Water</a:t>
            </a:r>
          </a:p>
          <a:p>
            <a:pPr marL="548640" lvl="1">
              <a:lnSpc>
                <a:spcPts val="2700"/>
              </a:lnSpc>
            </a:pPr>
            <a:r>
              <a:rPr lang="en-US" dirty="0" smtClean="0"/>
              <a:t>  Forgiveness</a:t>
            </a:r>
          </a:p>
          <a:p>
            <a:pPr marL="548640" lvl="1">
              <a:lnSpc>
                <a:spcPts val="2700"/>
              </a:lnSpc>
            </a:pPr>
            <a:r>
              <a:rPr lang="en-US" dirty="0" smtClean="0"/>
              <a:t>  Spirit</a:t>
            </a:r>
          </a:p>
          <a:p>
            <a:pPr marL="548640" lvl="1">
              <a:lnSpc>
                <a:spcPts val="2700"/>
              </a:lnSpc>
            </a:pPr>
            <a:r>
              <a:rPr lang="en-US" dirty="0" smtClean="0"/>
              <a:t>  Burial</a:t>
            </a:r>
          </a:p>
          <a:p>
            <a:pPr marL="548640" lvl="1">
              <a:lnSpc>
                <a:spcPts val="2700"/>
              </a:lnSpc>
            </a:pPr>
            <a:r>
              <a:rPr lang="en-US" i="1" dirty="0" smtClean="0">
                <a:solidFill>
                  <a:srgbClr val="FFC000"/>
                </a:solidFill>
              </a:rPr>
              <a:t>  JESUS  ( </a:t>
            </a:r>
            <a:r>
              <a:rPr lang="en-US" dirty="0" smtClean="0">
                <a:solidFill>
                  <a:srgbClr val="FFC000"/>
                </a:solidFill>
              </a:rPr>
              <a:t>#1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  <a:endParaRPr lang="en-US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dirty="0" smtClean="0"/>
              <a:t>Baptism associated with Jesus..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dirty="0" smtClean="0"/>
              <a:t>“In name of Father, Son, Holy Spirit” Matt 28:19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“In the name of Jesus Christ” Acts 2:38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“In the name of the Lord” Acts 8:16; 19:5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“Into Christ Jesus” Rom 6:3; Gal 3:27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 Into the death of Jesus” Rom 6:3; Col 2:12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“Put on Christ” Gal 3:27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“Into the one body” 1 </a:t>
            </a:r>
            <a:r>
              <a:rPr lang="en-US" dirty="0" err="1" smtClean="0"/>
              <a:t>Cor</a:t>
            </a:r>
            <a:r>
              <a:rPr lang="en-US" dirty="0" smtClean="0"/>
              <a:t> 12:13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“Raised up with Jesus” Col 2:12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“Through resurrection” 1 Pet 3:21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/>
          <a:lstStyle/>
          <a:p>
            <a:r>
              <a:rPr lang="en-US" dirty="0" smtClean="0"/>
              <a:t>What it meant to be baptized in someone’s name..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1 </a:t>
            </a:r>
            <a:r>
              <a:rPr lang="en-US" sz="2800" dirty="0" err="1" smtClean="0">
                <a:solidFill>
                  <a:srgbClr val="FFC000"/>
                </a:solidFill>
              </a:rPr>
              <a:t>Cor</a:t>
            </a:r>
            <a:r>
              <a:rPr lang="en-US" sz="2800" dirty="0" smtClean="0">
                <a:solidFill>
                  <a:srgbClr val="FFC000"/>
                </a:solidFill>
              </a:rPr>
              <a:t> 1:11-13</a:t>
            </a:r>
            <a:r>
              <a:rPr lang="en-US" sz="2800" dirty="0" smtClean="0"/>
              <a:t> For it has been declared to me concerning you, my brethren, by those of Chloe’s </a:t>
            </a:r>
            <a:r>
              <a:rPr lang="en-US" sz="2800" i="1" dirty="0" smtClean="0"/>
              <a:t>household,</a:t>
            </a:r>
            <a:r>
              <a:rPr lang="en-US" sz="2800" dirty="0" smtClean="0"/>
              <a:t> that there are contentions among you.</a:t>
            </a:r>
          </a:p>
          <a:p>
            <a:pPr>
              <a:lnSpc>
                <a:spcPts val="2800"/>
              </a:lnSpc>
            </a:pPr>
            <a:r>
              <a:rPr lang="en-US" sz="2800" baseline="30000" dirty="0" smtClean="0"/>
              <a:t>12 </a:t>
            </a:r>
            <a:r>
              <a:rPr lang="en-US" sz="2800" dirty="0" smtClean="0"/>
              <a:t>Now I say this, that each of you says, “I am of Paul,” or “I am of </a:t>
            </a:r>
            <a:r>
              <a:rPr lang="en-US" sz="2800" dirty="0" err="1" smtClean="0"/>
              <a:t>Apollos</a:t>
            </a:r>
            <a:r>
              <a:rPr lang="en-US" sz="2800" dirty="0" smtClean="0"/>
              <a:t>,” or “I am of </a:t>
            </a:r>
            <a:r>
              <a:rPr lang="en-US" sz="2800" dirty="0" err="1" smtClean="0"/>
              <a:t>Cephas</a:t>
            </a:r>
            <a:r>
              <a:rPr lang="en-US" sz="2800" dirty="0" smtClean="0"/>
              <a:t>,” or “I am of Christ.” </a:t>
            </a:r>
          </a:p>
          <a:p>
            <a:pPr>
              <a:lnSpc>
                <a:spcPts val="2800"/>
              </a:lnSpc>
            </a:pPr>
            <a:r>
              <a:rPr lang="en-US" sz="2800" baseline="30000" dirty="0" smtClean="0"/>
              <a:t>13 </a:t>
            </a:r>
            <a:r>
              <a:rPr lang="en-US" sz="2800" dirty="0" smtClean="0"/>
              <a:t>Is Christ divided? Was Paul crucified for you? Or </a:t>
            </a:r>
            <a:r>
              <a:rPr lang="en-US" sz="2800" dirty="0" smtClean="0">
                <a:solidFill>
                  <a:srgbClr val="FFC000"/>
                </a:solidFill>
              </a:rPr>
              <a:t>were you baptized in the name of Paul?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Subtitle 10"/>
          <p:cNvSpPr txBox="1">
            <a:spLocks/>
          </p:cNvSpPr>
          <p:nvPr/>
        </p:nvSpPr>
        <p:spPr>
          <a:xfrm>
            <a:off x="609600" y="5562600"/>
            <a:ext cx="7924800" cy="99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Meant you were following His teachings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	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 Name of”.. Followers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Baptized into Moses .. 1 </a:t>
            </a:r>
            <a:r>
              <a:rPr lang="en-US" dirty="0" err="1" smtClean="0"/>
              <a:t>Cor</a:t>
            </a:r>
            <a:r>
              <a:rPr lang="en-US" dirty="0" smtClean="0"/>
              <a:t> 10:1-2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Jealousy of John’s disciples .. John 3:26-30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Becoming a follower of Jesus .. Matt 28:19-20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Taught about Jesus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Baptized in name of F, S, HS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Taught to follow Christ’s teachings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r>
              <a:rPr lang="en-US" dirty="0" smtClean="0"/>
              <a:t>Baptized in name of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Would unite people with Jesus .. Acts 2:38; 10:48; 19:5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Uniting with His teachings</a:t>
            </a:r>
            <a:r>
              <a:rPr lang="en-US" dirty="0" smtClean="0"/>
              <a:t>.. Matt 28:19-20</a:t>
            </a:r>
            <a:endParaRPr lang="en-US" dirty="0" smtClean="0"/>
          </a:p>
          <a:p>
            <a:pPr>
              <a:lnSpc>
                <a:spcPts val="3000"/>
              </a:lnSpc>
            </a:pPr>
            <a:r>
              <a:rPr lang="en-US" dirty="0" smtClean="0"/>
              <a:t>Also with His blessings.. Acts 2:41; 16:33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Began living for Him.. Acts 2:42-47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says.. </a:t>
            </a:r>
            <a:br>
              <a:rPr lang="en-US" dirty="0" smtClean="0"/>
            </a:br>
            <a:r>
              <a:rPr lang="en-US" dirty="0" smtClean="0"/>
              <a:t>“I Stand with Jesus”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6" descr="Following+Jesu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2459"/>
          <a:stretch>
            <a:fillRect/>
          </a:stretch>
        </p:blipFill>
        <p:spPr>
          <a:xfrm>
            <a:off x="0" y="1676400"/>
            <a:ext cx="9144000" cy="442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Baptism is about Following Jesus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Acts 10:43-48	</a:t>
            </a:r>
            <a:endParaRPr lang="en-US" dirty="0"/>
          </a:p>
        </p:txBody>
      </p:sp>
      <p:pic>
        <p:nvPicPr>
          <p:cNvPr id="9" name="Picture 8" descr="baptism and following Jesus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4637</TotalTime>
  <Words>276</Words>
  <Application>Microsoft Office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Baptism is about Following Jesus</vt:lpstr>
      <vt:lpstr>If God repeats something.. Should we pay attention?</vt:lpstr>
      <vt:lpstr>Baptism associated with Jesus..</vt:lpstr>
      <vt:lpstr>What it meant to be baptized in someone’s name..</vt:lpstr>
      <vt:lpstr>“In Name of”.. Followers of</vt:lpstr>
      <vt:lpstr>Baptized in name of Jesus Christ</vt:lpstr>
      <vt:lpstr>Baptism says..  “I Stand with Jesus”</vt:lpstr>
      <vt:lpstr>Baptism is about Following Jesus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141</cp:revision>
  <dcterms:created xsi:type="dcterms:W3CDTF">2015-10-04T04:19:18Z</dcterms:created>
  <dcterms:modified xsi:type="dcterms:W3CDTF">2018-07-29T02:27:42Z</dcterms:modified>
</cp:coreProperties>
</file>