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3" r:id="rId2"/>
    <p:sldId id="274" r:id="rId3"/>
    <p:sldId id="275" r:id="rId4"/>
    <p:sldId id="277" r:id="rId5"/>
    <p:sldId id="276" r:id="rId6"/>
    <p:sldId id="278" r:id="rId7"/>
    <p:sldId id="280" r:id="rId8"/>
    <p:sldId id="27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900"/>
    <a:srgbClr val="140A00"/>
    <a:srgbClr val="3E1F00"/>
    <a:srgbClr val="663300"/>
    <a:srgbClr val="FFDD71"/>
    <a:srgbClr val="FFCF37"/>
    <a:srgbClr val="FFD961"/>
    <a:srgbClr val="BCB48A"/>
    <a:srgbClr val="B1A777"/>
    <a:srgbClr val="B9B0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702" autoAdjust="0"/>
    <p:restoredTop sz="94660"/>
  </p:normalViewPr>
  <p:slideViewPr>
    <p:cSldViewPr>
      <p:cViewPr varScale="1">
        <p:scale>
          <a:sx n="66" d="100"/>
          <a:sy n="66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buNone/>
              <a:defRPr sz="48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8674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buNone/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40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9" name="Picture 8" descr="In Hope of Eternal Life.jpg"/>
          <p:cNvPicPr>
            <a:picLocks noChangeAspect="1"/>
          </p:cNvPicPr>
          <p:nvPr userDrawn="1"/>
        </p:nvPicPr>
        <p:blipFill>
          <a:blip r:embed="rId10" cstate="print">
            <a:lum bright="-10000" contrast="10000"/>
          </a:blip>
          <a:srcRect t="2509" b="15052"/>
          <a:stretch>
            <a:fillRect/>
          </a:stretch>
        </p:blipFill>
        <p:spPr>
          <a:xfrm>
            <a:off x="0" y="1657821"/>
            <a:ext cx="9144000" cy="439728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1600200"/>
            <a:ext cx="9144000" cy="44958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52600"/>
            <a:ext cx="8458200" cy="426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Font typeface="Arial" pitchFamily="34" charset="0"/>
        <a:buNone/>
        <a:defRPr sz="38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828800"/>
            <a:ext cx="9144000" cy="3810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pic>
        <p:nvPicPr>
          <p:cNvPr id="9" name="Picture 8" descr="In Hope of Eternal Life.jpg"/>
          <p:cNvPicPr>
            <a:picLocks noChangeAspect="1"/>
          </p:cNvPicPr>
          <p:nvPr/>
        </p:nvPicPr>
        <p:blipFill>
          <a:blip r:embed="rId4" cstate="print">
            <a:lum bright="-12000" contrast="30000"/>
          </a:blip>
          <a:srcRect t="5017" b="17561"/>
          <a:stretch>
            <a:fillRect/>
          </a:stretch>
        </p:blipFill>
        <p:spPr>
          <a:xfrm>
            <a:off x="0" y="1676400"/>
            <a:ext cx="9144000" cy="4114800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Hope’s Sure Foundation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Titus 1:1-3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andshake promise.jpg"/>
          <p:cNvPicPr>
            <a:picLocks noChangeAspect="1"/>
          </p:cNvPicPr>
          <p:nvPr/>
        </p:nvPicPr>
        <p:blipFill>
          <a:blip r:embed="rId2" cstate="print">
            <a:lum bright="-15000" contrast="10000"/>
          </a:blip>
          <a:srcRect t="11398" b="11398"/>
          <a:stretch>
            <a:fillRect/>
          </a:stretch>
        </p:blipFill>
        <p:spPr>
          <a:xfrm>
            <a:off x="0" y="1676400"/>
            <a:ext cx="9143999" cy="4391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676400"/>
            <a:ext cx="9144000" cy="44196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is Promised by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Promises are timeless ..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Many ways they are made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What they always represent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Shortcomings of people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descr="God has promised.jpg"/>
          <p:cNvPicPr>
            <a:picLocks noChangeAspect="1"/>
          </p:cNvPicPr>
          <p:nvPr/>
        </p:nvPicPr>
        <p:blipFill>
          <a:blip r:embed="rId2" cstate="print">
            <a:lum bright="15000" contrast="10000"/>
          </a:blip>
          <a:stretch>
            <a:fillRect/>
          </a:stretch>
        </p:blipFill>
        <p:spPr>
          <a:xfrm>
            <a:off x="-1" y="1676400"/>
            <a:ext cx="9144001" cy="43434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1676400"/>
            <a:ext cx="9144000" cy="44196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Promises are Sure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Gen 12:1-3 God’s promises to Abraham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1 Kings 8:56 God’s promises of rest to Israel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Luke 24:49 God’s promise to send Holy Spirit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Acts 2:39 God’s promise of salvation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Acts 1:8 God’s promise of the coming of Jesus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1 John 2:25 God’s promise of eternal life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Promises for all Christians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800"/>
              </a:lnSpc>
            </a:pPr>
            <a:r>
              <a:rPr lang="en-US" dirty="0" smtClean="0"/>
              <a:t>Acts 26:6-7 Hope of the promise to fathers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Eph 2:12 Hope of salvation to those far off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Acts 2:38; 1 John 1:9 Forgiveness/cleansing sins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Rom 8:31-39; Heb 13:5 To be by our side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Matt 5:2-12 Blessing and happiness of godliness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Titus 1:2; 1 John 2:25 Eternal life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2 Tim 4:6-8 Crown of righteousness</a:t>
            </a:r>
          </a:p>
          <a:p>
            <a:pPr>
              <a:lnSpc>
                <a:spcPts val="3000"/>
              </a:lnSpc>
            </a:pPr>
            <a:endParaRPr lang="en-US" dirty="0" smtClean="0"/>
          </a:p>
          <a:p>
            <a:pPr>
              <a:lnSpc>
                <a:spcPts val="3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promised eternal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100"/>
              </a:lnSpc>
            </a:pPr>
            <a:r>
              <a:rPr lang="en-US" dirty="0" smtClean="0"/>
              <a:t>A very old promise .. “before time began”</a:t>
            </a:r>
          </a:p>
          <a:p>
            <a:pPr>
              <a:lnSpc>
                <a:spcPts val="3100"/>
              </a:lnSpc>
            </a:pPr>
            <a:r>
              <a:rPr lang="en-US" dirty="0" smtClean="0"/>
              <a:t>Absolutely certain .. “God who cannot lie”</a:t>
            </a:r>
          </a:p>
          <a:p>
            <a:pPr>
              <a:lnSpc>
                <a:spcPts val="3100"/>
              </a:lnSpc>
            </a:pPr>
            <a:r>
              <a:rPr lang="en-US" dirty="0" smtClean="0"/>
              <a:t>Infinitely rich promise .. “Eternal life”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know God will keep all these promises?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900"/>
              </a:lnSpc>
            </a:pPr>
            <a:r>
              <a:rPr lang="en-US" dirty="0" smtClean="0"/>
              <a:t>Looking at His history of keeping His promises</a:t>
            </a:r>
          </a:p>
          <a:p>
            <a:pPr lvl="1">
              <a:lnSpc>
                <a:spcPts val="2900"/>
              </a:lnSpc>
            </a:pPr>
            <a:r>
              <a:rPr lang="en-US" dirty="0" smtClean="0"/>
              <a:t>Heb 11:1 – 12:3  Keep us from being discouraged</a:t>
            </a:r>
          </a:p>
          <a:p>
            <a:pPr lvl="1">
              <a:lnSpc>
                <a:spcPts val="2900"/>
              </a:lnSpc>
            </a:pPr>
            <a:r>
              <a:rPr lang="en-US" dirty="0" smtClean="0"/>
              <a:t>Assurances through Bible – Psa89:30-36</a:t>
            </a:r>
          </a:p>
          <a:p>
            <a:r>
              <a:rPr lang="en-US" dirty="0" smtClean="0"/>
              <a:t>Looking at our own history of God providing</a:t>
            </a:r>
          </a:p>
          <a:p>
            <a:pPr lvl="1"/>
            <a:r>
              <a:rPr lang="en-US" dirty="0" smtClean="0"/>
              <a:t>Matt 6:25-33 God providing daily care</a:t>
            </a:r>
          </a:p>
          <a:p>
            <a:pPr lvl="1"/>
            <a:r>
              <a:rPr lang="en-US" dirty="0" smtClean="0"/>
              <a:t>Phil 4:6-7 Peace passing understanding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-christ-alone-fb.pn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1371600"/>
            <a:ext cx="9144000" cy="478536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828800"/>
            <a:ext cx="9144000" cy="3810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pic>
        <p:nvPicPr>
          <p:cNvPr id="9" name="Picture 8" descr="In Hope of Eternal Life.jpg"/>
          <p:cNvPicPr>
            <a:picLocks noChangeAspect="1"/>
          </p:cNvPicPr>
          <p:nvPr/>
        </p:nvPicPr>
        <p:blipFill>
          <a:blip r:embed="rId4" cstate="print">
            <a:lum bright="-12000" contrast="30000"/>
          </a:blip>
          <a:srcRect t="5017" b="17561"/>
          <a:stretch>
            <a:fillRect/>
          </a:stretch>
        </p:blipFill>
        <p:spPr>
          <a:xfrm>
            <a:off x="0" y="1676400"/>
            <a:ext cx="9144000" cy="4114800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Hope’s Sure Foundation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Titus 1:1-3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4677</TotalTime>
  <Words>226</Words>
  <Application>Microsoft Office PowerPoint</Application>
  <PresentationFormat>On-screen Show (4:3)</PresentationFormat>
  <Paragraphs>37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Hope’s Sure Foundation</vt:lpstr>
      <vt:lpstr>It is Promised by God</vt:lpstr>
      <vt:lpstr>God’s Promises are Sure </vt:lpstr>
      <vt:lpstr>Promises for all Christians</vt:lpstr>
      <vt:lpstr>God promised eternal life</vt:lpstr>
      <vt:lpstr>How do we know God will keep all these promises?</vt:lpstr>
      <vt:lpstr>Slide 7</vt:lpstr>
      <vt:lpstr>Hope’s Sure Foundation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138</cp:revision>
  <dcterms:created xsi:type="dcterms:W3CDTF">2015-10-04T04:19:18Z</dcterms:created>
  <dcterms:modified xsi:type="dcterms:W3CDTF">2018-07-17T17:42:41Z</dcterms:modified>
</cp:coreProperties>
</file>