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Paul on baptism.jpg"/>
          <p:cNvPicPr>
            <a:picLocks noChangeAspect="1"/>
          </p:cNvPicPr>
          <p:nvPr userDrawn="1"/>
        </p:nvPicPr>
        <p:blipFill>
          <a:blip r:embed="rId10" cstate="print">
            <a:lum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Important is Baptism?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Ephesians 4:1-6</a:t>
            </a:r>
            <a:endParaRPr lang="en-US" dirty="0"/>
          </a:p>
        </p:txBody>
      </p:sp>
      <p:pic>
        <p:nvPicPr>
          <p:cNvPr id="8" name="Picture 7" descr="wmscog-bapti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1676400"/>
            <a:ext cx="9144001" cy="3886200"/>
          </a:xfrm>
          <a:prstGeom prst="rect">
            <a:avLst/>
          </a:prstGeom>
        </p:spPr>
      </p:pic>
      <p:pic>
        <p:nvPicPr>
          <p:cNvPr id="9" name="Picture 8" descr="Paul on baptism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73307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or not?..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438400"/>
            <a:ext cx="8458200" cy="2514600"/>
          </a:xfrm>
          <a:solidFill>
            <a:schemeClr val="tx1">
              <a:alpha val="49000"/>
            </a:schemeClr>
          </a:solidFill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Eph 4:1-6 endeavoring to keep the unity of the Spirit in the bond of peace. </a:t>
            </a:r>
            <a:r>
              <a:rPr lang="en-US" baseline="30000" dirty="0" smtClean="0"/>
              <a:t>4 </a:t>
            </a:r>
            <a:r>
              <a:rPr lang="en-US" i="1" dirty="0" smtClean="0"/>
              <a:t>There is</a:t>
            </a:r>
            <a:r>
              <a:rPr lang="en-US" dirty="0" smtClean="0"/>
              <a:t> one body and one Spirit..</a:t>
            </a:r>
            <a:r>
              <a:rPr lang="en-US" baseline="30000" dirty="0" smtClean="0"/>
              <a:t>5 </a:t>
            </a:r>
            <a:r>
              <a:rPr lang="en-US" dirty="0" smtClean="0"/>
              <a:t>one Lord, one faith, one baptism; </a:t>
            </a:r>
            <a:r>
              <a:rPr lang="en-US" baseline="30000" dirty="0" smtClean="0"/>
              <a:t>6 </a:t>
            </a:r>
            <a:r>
              <a:rPr lang="en-US" dirty="0" smtClean="0"/>
              <a:t>one God and Father of all, who </a:t>
            </a:r>
            <a:r>
              <a:rPr lang="en-US" i="1" dirty="0" smtClean="0"/>
              <a:t>is</a:t>
            </a:r>
            <a:r>
              <a:rPr lang="en-US" dirty="0" smtClean="0"/>
              <a:t> above all, and through all, and in you all.</a:t>
            </a:r>
            <a:endParaRPr lang="en-US" dirty="0"/>
          </a:p>
        </p:txBody>
      </p:sp>
      <p:pic>
        <p:nvPicPr>
          <p:cNvPr id="6" name="Picture 5" descr="bible_open_new.jpg"/>
          <p:cNvPicPr>
            <a:picLocks noChangeAspect="1"/>
          </p:cNvPicPr>
          <p:nvPr/>
        </p:nvPicPr>
        <p:blipFill>
          <a:blip r:embed="rId2" cstate="print">
            <a:lum bright="1000"/>
          </a:blip>
          <a:srcRect t="6870" b="6870"/>
          <a:stretch>
            <a:fillRect/>
          </a:stretch>
        </p:blipFill>
        <p:spPr>
          <a:xfrm>
            <a:off x="3276600" y="4572000"/>
            <a:ext cx="2387600" cy="1419995"/>
          </a:xfrm>
          <a:prstGeom prst="rect">
            <a:avLst/>
          </a:prstGeom>
        </p:spPr>
      </p:pic>
      <p:sp>
        <p:nvSpPr>
          <p:cNvPr id="7" name="Subtitle 6"/>
          <p:cNvSpPr txBox="1">
            <a:spLocks/>
          </p:cNvSpPr>
          <p:nvPr/>
        </p:nvSpPr>
        <p:spPr>
          <a:xfrm>
            <a:off x="1295400" y="6019800"/>
            <a:ext cx="64008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The Bible our only standard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able to answer..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1 Peter 3:15 But sanctify the Lord God in your hearts, and always </a:t>
            </a:r>
            <a:r>
              <a:rPr lang="en-US" i="1" dirty="0" smtClean="0"/>
              <a:t>be</a:t>
            </a:r>
            <a:r>
              <a:rPr lang="en-US" dirty="0" smtClean="0"/>
              <a:t> ready to </a:t>
            </a:r>
            <a:r>
              <a:rPr lang="en-US" i="1" dirty="0" smtClean="0"/>
              <a:t>give</a:t>
            </a:r>
            <a:r>
              <a:rPr lang="en-US" dirty="0" smtClean="0"/>
              <a:t> a defense to everyone who asks you a reason for the hope that is in you, with meekness and fear.. 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Eph 4:15 .. Speaking the truth in love..</a:t>
            </a:r>
          </a:p>
          <a:p>
            <a:pPr>
              <a:lnSpc>
                <a:spcPts val="29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truth..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goal we all share in common..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John 8:31-32 “If you abide in My word, you are My disciples indeed. </a:t>
            </a:r>
            <a:r>
              <a:rPr lang="en-US" baseline="30000" dirty="0" smtClean="0"/>
              <a:t>32 </a:t>
            </a:r>
            <a:r>
              <a:rPr lang="en-US" dirty="0" smtClean="0"/>
              <a:t>And you shall know the truth, and the truth shall make you free.”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John 14:6 “I am the way, the truth, and the life”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John 17:17  “Sanctify them by Your truth. Your word is truth.”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truth..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so many answers are offered..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Necessary for salvation/Symbol already saved?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Complete immersion/Sprinkling or pouring?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Done with right purpose/Purpose doesn’t matter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Acts 17:11 </a:t>
            </a:r>
            <a:r>
              <a:rPr lang="en-US" dirty="0" err="1" smtClean="0"/>
              <a:t>Bereans</a:t>
            </a:r>
            <a:r>
              <a:rPr lang="en-US" dirty="0" smtClean="0"/>
              <a:t> searched scriptures whether these things were so..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love..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ideas about baptism 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Disagreements lead to arguments..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Very important.. Extremely sensitive..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If spoken unkindly, others will not listen..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love..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2 Tim 2:24-26 a servant of the Lord must not quarrel but be gentle to all, able to teach, patient, </a:t>
            </a:r>
            <a:r>
              <a:rPr lang="en-US" baseline="30000" dirty="0" smtClean="0"/>
              <a:t>25 </a:t>
            </a:r>
            <a:r>
              <a:rPr lang="en-US" dirty="0" smtClean="0"/>
              <a:t>in humility correcting those who are in opposition, if God perhaps will grant them repentance, so that they may know the truth, </a:t>
            </a:r>
            <a:r>
              <a:rPr lang="en-US" baseline="30000" dirty="0" smtClean="0"/>
              <a:t>26 </a:t>
            </a:r>
            <a:r>
              <a:rPr lang="en-US" dirty="0" smtClean="0"/>
              <a:t>and </a:t>
            </a:r>
            <a:r>
              <a:rPr lang="en-US" i="1" dirty="0" smtClean="0"/>
              <a:t>that</a:t>
            </a:r>
            <a:r>
              <a:rPr lang="en-US" dirty="0" smtClean="0"/>
              <a:t> they may come to their senses </a:t>
            </a:r>
            <a:r>
              <a:rPr lang="en-US" i="1" dirty="0" smtClean="0"/>
              <a:t>and escape</a:t>
            </a:r>
            <a:r>
              <a:rPr lang="en-US" dirty="0" smtClean="0"/>
              <a:t> the snare of the devil, having been taken captive by him to </a:t>
            </a:r>
            <a:r>
              <a:rPr lang="en-US" i="1" dirty="0" smtClean="0"/>
              <a:t>do</a:t>
            </a:r>
            <a:r>
              <a:rPr lang="en-US" dirty="0" smtClean="0"/>
              <a:t> his will.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our goal..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.. Find out what the Bible says</a:t>
            </a:r>
          </a:p>
          <a:p>
            <a:r>
              <a:rPr lang="en-US" dirty="0" smtClean="0"/>
              <a:t>Speak the truth.. with a spirit of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Important is Baptism?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Ephesians 4:1-6</a:t>
            </a:r>
            <a:endParaRPr lang="en-US" dirty="0"/>
          </a:p>
        </p:txBody>
      </p:sp>
      <p:pic>
        <p:nvPicPr>
          <p:cNvPr id="8" name="Picture 7" descr="wmscog-bapti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1676400"/>
            <a:ext cx="9144001" cy="3886200"/>
          </a:xfrm>
          <a:prstGeom prst="rect">
            <a:avLst/>
          </a:prstGeom>
        </p:spPr>
      </p:pic>
      <p:pic>
        <p:nvPicPr>
          <p:cNvPr id="9" name="Picture 8" descr="Paul on baptism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73307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244</Words>
  <Application>Microsoft Office PowerPoint</Application>
  <PresentationFormat>On-screen Show (4:3)</PresentationFormat>
  <Paragraphs>33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Important is Baptism?</vt:lpstr>
      <vt:lpstr>Important or not?..</vt:lpstr>
      <vt:lpstr>Being able to answer.. </vt:lpstr>
      <vt:lpstr>Importance of truth..</vt:lpstr>
      <vt:lpstr>Importance of truth..</vt:lpstr>
      <vt:lpstr>Importance of love..</vt:lpstr>
      <vt:lpstr>Importance of love..</vt:lpstr>
      <vt:lpstr>Make it our goal..</vt:lpstr>
      <vt:lpstr>How Important is Baptism?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110</cp:revision>
  <dcterms:created xsi:type="dcterms:W3CDTF">2015-10-04T04:19:18Z</dcterms:created>
  <dcterms:modified xsi:type="dcterms:W3CDTF">2018-03-17T23:03:58Z</dcterms:modified>
</cp:coreProperties>
</file>