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140A00"/>
    <a:srgbClr val="3E1F00"/>
    <a:srgbClr val="663300"/>
    <a:srgbClr val="FFDD71"/>
    <a:srgbClr val="FFCF37"/>
    <a:srgbClr val="FFD961"/>
    <a:srgbClr val="BCB48A"/>
    <a:srgbClr val="B1A777"/>
    <a:srgbClr val="B9B0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02" autoAdjust="0"/>
    <p:restoredTop sz="94660"/>
  </p:normalViewPr>
  <p:slideViewPr>
    <p:cSldViewPr>
      <p:cViewPr varScale="1">
        <p:scale>
          <a:sx n="66" d="100"/>
          <a:sy n="6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buNone/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buNone/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40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9" name="Picture 8" descr="cross-family.jpg"/>
          <p:cNvPicPr>
            <a:picLocks noChangeAspect="1"/>
          </p:cNvPicPr>
          <p:nvPr userDrawn="1"/>
        </p:nvPicPr>
        <p:blipFill>
          <a:blip r:embed="rId10" cstate="print">
            <a:lum bright="-10000" contrast="10000"/>
          </a:blip>
          <a:srcRect l="9730" r="9730"/>
          <a:stretch>
            <a:fillRect/>
          </a:stretch>
        </p:blipFill>
        <p:spPr>
          <a:xfrm>
            <a:off x="0" y="1676400"/>
            <a:ext cx="9144000" cy="42672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600200"/>
            <a:ext cx="9144000" cy="43434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458200" cy="3733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Font typeface="Arial" pitchFamily="34" charset="0"/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828800"/>
            <a:ext cx="9144000" cy="3810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Minds Prepared to Worship </a:t>
            </a:r>
            <a:endParaRPr lang="en-US" sz="4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172200" cy="685800"/>
          </a:xfrm>
          <a:solidFill>
            <a:schemeClr val="tx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1 Peter 1:13-16</a:t>
            </a:r>
            <a:endParaRPr lang="en-US" dirty="0"/>
          </a:p>
        </p:txBody>
      </p:sp>
      <p:pic>
        <p:nvPicPr>
          <p:cNvPr id="9" name="Picture 8" descr="cross-family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tretch>
            <a:fillRect/>
          </a:stretch>
        </p:blipFill>
        <p:spPr>
          <a:xfrm>
            <a:off x="1" y="1854200"/>
            <a:ext cx="9144000" cy="386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carefully..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191000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en-US" dirty="0" smtClean="0">
                <a:solidFill>
                  <a:srgbClr val="FFC000"/>
                </a:solidFill>
              </a:rPr>
              <a:t>Eccl 5:1-2</a:t>
            </a:r>
            <a:r>
              <a:rPr lang="en-US" dirty="0" smtClean="0"/>
              <a:t> </a:t>
            </a:r>
            <a:r>
              <a:rPr lang="en-US" sz="2800" dirty="0" smtClean="0"/>
              <a:t>Walk prudently when you go to the house of God; and draw near to hear rather than to give the sacrifice of fools, for they do not know that they do evil. </a:t>
            </a:r>
          </a:p>
          <a:p>
            <a:pPr>
              <a:lnSpc>
                <a:spcPts val="2800"/>
              </a:lnSpc>
            </a:pPr>
            <a:r>
              <a:rPr lang="en-US" sz="2800" dirty="0" smtClean="0">
                <a:solidFill>
                  <a:srgbClr val="FFC000"/>
                </a:solidFill>
              </a:rPr>
              <a:t>1 Peter 1:13 </a:t>
            </a:r>
            <a:r>
              <a:rPr lang="en-US" sz="2800" dirty="0" smtClean="0"/>
              <a:t>Therefore, preparing your minds for action, and being sober-minded, set your hope fully on the grace that will be brought to you at the revelation of Jesus Christ.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before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ts val="2600"/>
              </a:lnSpc>
            </a:pPr>
            <a:r>
              <a:rPr lang="en-US" dirty="0" err="1" smtClean="0">
                <a:solidFill>
                  <a:srgbClr val="FFC000"/>
                </a:solidFill>
              </a:rPr>
              <a:t>Exod</a:t>
            </a:r>
            <a:r>
              <a:rPr lang="en-US" dirty="0" smtClean="0">
                <a:solidFill>
                  <a:srgbClr val="FFC000"/>
                </a:solidFill>
              </a:rPr>
              <a:t> 16:23 </a:t>
            </a:r>
            <a:r>
              <a:rPr lang="en-US" sz="2700" dirty="0" smtClean="0"/>
              <a:t>“This </a:t>
            </a:r>
            <a:r>
              <a:rPr lang="en-US" sz="2700" i="1" dirty="0" smtClean="0"/>
              <a:t>is what</a:t>
            </a:r>
            <a:r>
              <a:rPr lang="en-US" sz="2700" dirty="0" smtClean="0"/>
              <a:t> the </a:t>
            </a:r>
            <a:r>
              <a:rPr lang="en-US" sz="2700" cap="small" dirty="0" smtClean="0"/>
              <a:t>Lord</a:t>
            </a:r>
            <a:r>
              <a:rPr lang="en-US" sz="2700" dirty="0" smtClean="0"/>
              <a:t> has said: ‘Tomorrow </a:t>
            </a:r>
            <a:r>
              <a:rPr lang="en-US" sz="2700" i="1" dirty="0" smtClean="0"/>
              <a:t>is</a:t>
            </a:r>
            <a:r>
              <a:rPr lang="en-US" sz="2700" dirty="0" smtClean="0"/>
              <a:t> a Sabbath rest, a holy Sabbath to the </a:t>
            </a:r>
            <a:r>
              <a:rPr lang="en-US" sz="2700" cap="small" dirty="0" smtClean="0"/>
              <a:t>Lord</a:t>
            </a:r>
            <a:r>
              <a:rPr lang="en-US" sz="2700" dirty="0" smtClean="0"/>
              <a:t>. Bake what you will bake </a:t>
            </a:r>
            <a:r>
              <a:rPr lang="en-US" sz="2700" i="1" dirty="0" smtClean="0"/>
              <a:t>today,</a:t>
            </a:r>
            <a:r>
              <a:rPr lang="en-US" sz="2700" dirty="0" smtClean="0"/>
              <a:t> and boil what you will boil; and lay up for yourselves all that remains, to be kept until morning.’ ” </a:t>
            </a:r>
          </a:p>
          <a:p>
            <a:pPr>
              <a:lnSpc>
                <a:spcPts val="2600"/>
              </a:lnSpc>
            </a:pPr>
            <a:r>
              <a:rPr lang="en-US" sz="2700" dirty="0" err="1" smtClean="0">
                <a:solidFill>
                  <a:srgbClr val="FFC000"/>
                </a:solidFill>
              </a:rPr>
              <a:t>Exod</a:t>
            </a:r>
            <a:r>
              <a:rPr lang="en-US" sz="2700" dirty="0" smtClean="0">
                <a:solidFill>
                  <a:srgbClr val="FFC000"/>
                </a:solidFill>
              </a:rPr>
              <a:t> 19:10-11 </a:t>
            </a:r>
            <a:r>
              <a:rPr lang="en-US" sz="2800" dirty="0" smtClean="0"/>
              <a:t>Then the </a:t>
            </a:r>
            <a:r>
              <a:rPr lang="en-US" sz="2800" cap="small" dirty="0" smtClean="0"/>
              <a:t>Lord</a:t>
            </a:r>
            <a:r>
              <a:rPr lang="en-US" sz="2800" dirty="0" smtClean="0"/>
              <a:t> said to Moses, “Go to the people and consecrate them today and tomorrow, and let them wash their clothes. </a:t>
            </a:r>
            <a:r>
              <a:rPr lang="en-US" sz="2800" baseline="30000" dirty="0" smtClean="0"/>
              <a:t>11 </a:t>
            </a:r>
            <a:r>
              <a:rPr lang="en-US" sz="2800" dirty="0" smtClean="0"/>
              <a:t>And let them be ready for the third day. For on the third day the </a:t>
            </a:r>
            <a:r>
              <a:rPr lang="en-US" sz="2800" cap="small" dirty="0" smtClean="0"/>
              <a:t>Lord</a:t>
            </a:r>
            <a:r>
              <a:rPr lang="en-US" sz="2800" dirty="0" smtClean="0"/>
              <a:t> will come down upon Mount Sinai in the sight of all the people. 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Levitical</a:t>
            </a:r>
            <a:r>
              <a:rPr lang="en-US" dirty="0" smtClean="0"/>
              <a:t>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ts val="2600"/>
              </a:lnSpc>
            </a:pPr>
            <a:r>
              <a:rPr lang="en-US" dirty="0" smtClean="0">
                <a:solidFill>
                  <a:srgbClr val="FFC000"/>
                </a:solidFill>
              </a:rPr>
              <a:t>Numbers 8:20-21 </a:t>
            </a:r>
            <a:r>
              <a:rPr lang="en-US" dirty="0" smtClean="0"/>
              <a:t>according to all that the </a:t>
            </a:r>
            <a:r>
              <a:rPr lang="en-US" cap="small" dirty="0" smtClean="0"/>
              <a:t>Lord</a:t>
            </a:r>
            <a:r>
              <a:rPr lang="en-US" dirty="0" smtClean="0"/>
              <a:t> commanded Moses concerning the Levites, so the children of Israel did to them. </a:t>
            </a:r>
            <a:r>
              <a:rPr lang="en-US" baseline="30000" dirty="0" smtClean="0"/>
              <a:t>21 </a:t>
            </a:r>
            <a:r>
              <a:rPr lang="en-US" dirty="0" smtClean="0"/>
              <a:t>And the Levites purified themselves and washed their clothes; then Aaron presented them </a:t>
            </a:r>
            <a:r>
              <a:rPr lang="en-US" i="1" dirty="0" smtClean="0"/>
              <a:t>like</a:t>
            </a:r>
            <a:r>
              <a:rPr lang="en-US" dirty="0" smtClean="0"/>
              <a:t> a wave offering before the </a:t>
            </a:r>
            <a:r>
              <a:rPr lang="en-US" cap="small" dirty="0" smtClean="0"/>
              <a:t>Lord</a:t>
            </a:r>
            <a:r>
              <a:rPr lang="en-US" dirty="0" smtClean="0"/>
              <a:t>, and Aaron made atonement for them to cleanse them. </a:t>
            </a:r>
          </a:p>
          <a:p>
            <a:pPr>
              <a:lnSpc>
                <a:spcPts val="2600"/>
              </a:lnSpc>
            </a:pPr>
            <a:r>
              <a:rPr lang="en-US" dirty="0" smtClean="0">
                <a:solidFill>
                  <a:srgbClr val="FFC000"/>
                </a:solidFill>
              </a:rPr>
              <a:t>Psalm 15:1-2 </a:t>
            </a:r>
            <a:r>
              <a:rPr lang="en-US" cap="small" dirty="0" smtClean="0"/>
              <a:t>Lord</a:t>
            </a:r>
            <a:r>
              <a:rPr lang="en-US" dirty="0" smtClean="0"/>
              <a:t>, who may abide in Your tabernacle? Who may dwell in Your holy hill? </a:t>
            </a:r>
            <a:r>
              <a:rPr lang="en-US" baseline="30000" dirty="0" smtClean="0"/>
              <a:t>2 </a:t>
            </a:r>
            <a:r>
              <a:rPr lang="en-US" dirty="0" smtClean="0"/>
              <a:t>He who walks </a:t>
            </a:r>
            <a:r>
              <a:rPr lang="en-US" dirty="0" err="1" smtClean="0"/>
              <a:t>uprightly,And</a:t>
            </a:r>
            <a:r>
              <a:rPr lang="en-US" dirty="0" smtClean="0"/>
              <a:t> works righteous-</a:t>
            </a:r>
            <a:r>
              <a:rPr lang="en-US" dirty="0" err="1" smtClean="0"/>
              <a:t>ness</a:t>
            </a:r>
            <a:r>
              <a:rPr lang="en-US" dirty="0" smtClean="0"/>
              <a:t>, And speaks the truth in his heart;</a:t>
            </a:r>
          </a:p>
          <a:p>
            <a:pPr>
              <a:lnSpc>
                <a:spcPts val="26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and His disciples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4267200"/>
          </a:xfrm>
        </p:spPr>
        <p:txBody>
          <a:bodyPr>
            <a:normAutofit/>
          </a:bodyPr>
          <a:lstStyle/>
          <a:p>
            <a:pPr>
              <a:lnSpc>
                <a:spcPts val="2600"/>
              </a:lnSpc>
            </a:pPr>
            <a:r>
              <a:rPr lang="en-US" dirty="0" smtClean="0">
                <a:solidFill>
                  <a:srgbClr val="FFC000"/>
                </a:solidFill>
              </a:rPr>
              <a:t>Mark 14:12-16 </a:t>
            </a:r>
            <a:r>
              <a:rPr lang="en-US" dirty="0" smtClean="0"/>
              <a:t>Now on the first day of Unleavened Bread, when they killed the Passover </a:t>
            </a:r>
            <a:r>
              <a:rPr lang="en-US" i="1" dirty="0" smtClean="0"/>
              <a:t>lamb,</a:t>
            </a:r>
            <a:r>
              <a:rPr lang="en-US" dirty="0" smtClean="0"/>
              <a:t> His disciples said to Him, “Where do You want us to go and prepare, that You may eat the Passover?” </a:t>
            </a:r>
            <a:r>
              <a:rPr lang="en-US" baseline="30000" dirty="0" smtClean="0"/>
              <a:t>13 </a:t>
            </a:r>
            <a:r>
              <a:rPr lang="en-US" dirty="0" smtClean="0"/>
              <a:t>And He sent out two of His disciples and said to them, “Go into the city, and a man will meet you carrying a pitcher of water; follow him. </a:t>
            </a:r>
          </a:p>
          <a:p>
            <a:pPr>
              <a:lnSpc>
                <a:spcPts val="2600"/>
              </a:lnSpc>
            </a:pPr>
            <a:r>
              <a:rPr lang="en-US" baseline="30000" dirty="0" smtClean="0"/>
              <a:t>16 </a:t>
            </a:r>
            <a:r>
              <a:rPr lang="en-US" dirty="0" smtClean="0"/>
              <a:t>So His disciples went out, and came into the city, and found it just as He had said to them; and they prepared the Passover.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start preparing..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en-US" dirty="0" smtClean="0">
                <a:solidFill>
                  <a:srgbClr val="FFC000"/>
                </a:solidFill>
              </a:rPr>
              <a:t>1 Peter 1:13 </a:t>
            </a:r>
            <a:r>
              <a:rPr lang="en-US" dirty="0" smtClean="0"/>
              <a:t>Therefore, preparing your minds for action, and being sober-minded..</a:t>
            </a:r>
          </a:p>
          <a:p>
            <a:pPr>
              <a:lnSpc>
                <a:spcPts val="2800"/>
              </a:lnSpc>
            </a:pPr>
            <a:r>
              <a:rPr lang="en-US" dirty="0" smtClean="0">
                <a:solidFill>
                  <a:srgbClr val="FFC000"/>
                </a:solidFill>
              </a:rPr>
              <a:t>Psalm 1 </a:t>
            </a:r>
            <a:r>
              <a:rPr lang="en-US" dirty="0" smtClean="0"/>
              <a:t>Blessed </a:t>
            </a:r>
            <a:r>
              <a:rPr lang="en-US" i="1" dirty="0" smtClean="0"/>
              <a:t>is</a:t>
            </a:r>
            <a:r>
              <a:rPr lang="en-US" dirty="0" smtClean="0"/>
              <a:t> the man Who walks not in the counsel of the ungodly, Nor stands in the path of sinners, Nor sits in the seat of the scornful;</a:t>
            </a:r>
            <a:br>
              <a:rPr lang="en-US" dirty="0" smtClean="0"/>
            </a:br>
            <a:r>
              <a:rPr lang="en-US" baseline="30000" dirty="0" smtClean="0"/>
              <a:t>2 </a:t>
            </a:r>
            <a:r>
              <a:rPr lang="en-US" dirty="0" smtClean="0"/>
              <a:t>But his delight </a:t>
            </a:r>
            <a:r>
              <a:rPr lang="en-US" i="1" dirty="0" smtClean="0"/>
              <a:t>is</a:t>
            </a:r>
            <a:r>
              <a:rPr lang="en-US" dirty="0" smtClean="0"/>
              <a:t> in the law of the </a:t>
            </a:r>
            <a:r>
              <a:rPr lang="en-US" cap="small" dirty="0" smtClean="0"/>
              <a:t>Lord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And in His law he meditates day and night.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Noble minded </a:t>
            </a:r>
            <a:r>
              <a:rPr lang="en-US" dirty="0" err="1" smtClean="0"/>
              <a:t>Bereans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en-US" dirty="0" smtClean="0">
                <a:solidFill>
                  <a:srgbClr val="FFC000"/>
                </a:solidFill>
              </a:rPr>
              <a:t>Acts 17:11 </a:t>
            </a:r>
            <a:r>
              <a:rPr lang="en-US" dirty="0" smtClean="0"/>
              <a:t>These were more fair-minded than those in Thessalonica, in that they received the word with all readiness, and searched the Scriptures daily </a:t>
            </a:r>
            <a:r>
              <a:rPr lang="en-US" i="1" dirty="0" smtClean="0"/>
              <a:t>to find out</a:t>
            </a:r>
            <a:r>
              <a:rPr lang="en-US" dirty="0" smtClean="0"/>
              <a:t> whether these things were so.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ngregational-singing.jpg"/>
          <p:cNvPicPr>
            <a:picLocks noChangeAspect="1"/>
          </p:cNvPicPr>
          <p:nvPr/>
        </p:nvPicPr>
        <p:blipFill>
          <a:blip r:embed="rId2" cstate="print"/>
          <a:srcRect l="7606" t="3013" b="6025"/>
          <a:stretch>
            <a:fillRect/>
          </a:stretch>
        </p:blipFill>
        <p:spPr>
          <a:xfrm>
            <a:off x="0" y="1676400"/>
            <a:ext cx="9144000" cy="4267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676400"/>
            <a:ext cx="9144000" cy="42672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Profitable worship requires proper preparation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0386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Preparing as spectators..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Preparing as workers..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Preparing to respond.. 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Preparing to edify..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828800"/>
            <a:ext cx="9144000" cy="3810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Minds Prepared to Worship </a:t>
            </a:r>
            <a:endParaRPr lang="en-US" sz="4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172200" cy="685800"/>
          </a:xfrm>
          <a:solidFill>
            <a:schemeClr val="tx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1 Peter 1:13-16</a:t>
            </a:r>
            <a:endParaRPr lang="en-US" dirty="0"/>
          </a:p>
        </p:txBody>
      </p:sp>
      <p:pic>
        <p:nvPicPr>
          <p:cNvPr id="9" name="Picture 8" descr="cross-family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tretch>
            <a:fillRect/>
          </a:stretch>
        </p:blipFill>
        <p:spPr>
          <a:xfrm>
            <a:off x="1" y="1854200"/>
            <a:ext cx="9144000" cy="386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4084</TotalTime>
  <Words>365</Words>
  <Application>Microsoft Office PowerPoint</Application>
  <PresentationFormat>On-screen Show (4:3)</PresentationFormat>
  <Paragraphs>28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Minds Prepared to Worship </vt:lpstr>
      <vt:lpstr>Enter carefully..</vt:lpstr>
      <vt:lpstr>Preparing before the day</vt:lpstr>
      <vt:lpstr>Levitical worship</vt:lpstr>
      <vt:lpstr>Jesus and His disciples</vt:lpstr>
      <vt:lpstr>When to start preparing..</vt:lpstr>
      <vt:lpstr>Noble minded Bereans..</vt:lpstr>
      <vt:lpstr>Profitable worship requires proper preparation</vt:lpstr>
      <vt:lpstr>Minds Prepared to Worship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136</cp:revision>
  <dcterms:created xsi:type="dcterms:W3CDTF">2015-10-04T04:19:18Z</dcterms:created>
  <dcterms:modified xsi:type="dcterms:W3CDTF">2018-07-17T17:58:17Z</dcterms:modified>
</cp:coreProperties>
</file>