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3" r:id="rId2"/>
    <p:sldId id="274" r:id="rId3"/>
    <p:sldId id="275" r:id="rId4"/>
    <p:sldId id="277" r:id="rId5"/>
    <p:sldId id="276" r:id="rId6"/>
    <p:sldId id="278" r:id="rId7"/>
    <p:sldId id="27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1900"/>
    <a:srgbClr val="140A00"/>
    <a:srgbClr val="3E1F00"/>
    <a:srgbClr val="663300"/>
    <a:srgbClr val="FFDD71"/>
    <a:srgbClr val="FFCF37"/>
    <a:srgbClr val="FFD961"/>
    <a:srgbClr val="BCB48A"/>
    <a:srgbClr val="B1A777"/>
    <a:srgbClr val="B9B08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02" autoAdjust="0"/>
    <p:restoredTop sz="94660"/>
  </p:normalViewPr>
  <p:slideViewPr>
    <p:cSldViewPr>
      <p:cViewPr varScale="1">
        <p:scale>
          <a:sx n="66" d="100"/>
          <a:sy n="66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buNone/>
              <a:defRPr sz="40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buNone/>
              <a:defRPr sz="3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40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6" name="Picture 5" descr="This_is_My_Son.jpg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0" y="1752600"/>
            <a:ext cx="9095946" cy="42672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1752600"/>
            <a:ext cx="9144000" cy="42672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52600"/>
            <a:ext cx="8458200" cy="426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Font typeface="Arial" pitchFamily="34" charset="0"/>
        <a:buNone/>
        <a:defRPr sz="32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1828800"/>
            <a:ext cx="9144000" cy="3810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Baptism of John</a:t>
            </a:r>
            <a:endParaRPr lang="en-US" sz="40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295400" y="5638800"/>
            <a:ext cx="6477000" cy="990600"/>
          </a:xfrm>
          <a:solidFill>
            <a:schemeClr val="tx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Mark 1:4-11</a:t>
            </a:r>
            <a:endParaRPr lang="en-US" dirty="0"/>
          </a:p>
        </p:txBody>
      </p:sp>
      <p:pic>
        <p:nvPicPr>
          <p:cNvPr id="9" name="Picture 8" descr="This_is_My_Son.jpg"/>
          <p:cNvPicPr>
            <a:picLocks noChangeAspect="1"/>
          </p:cNvPicPr>
          <p:nvPr/>
        </p:nvPicPr>
        <p:blipFill>
          <a:blip r:embed="rId4" cstate="print">
            <a:lum bright="-5000" contrast="10000"/>
          </a:blip>
          <a:srcRect t="2883" b="5766"/>
          <a:stretch>
            <a:fillRect/>
          </a:stretch>
        </p:blipFill>
        <p:spPr>
          <a:xfrm>
            <a:off x="0" y="1716628"/>
            <a:ext cx="9144000" cy="38459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meline.jpg"/>
          <p:cNvPicPr>
            <a:picLocks noChangeAspect="1"/>
          </p:cNvPicPr>
          <p:nvPr/>
        </p:nvPicPr>
        <p:blipFill>
          <a:blip r:embed="rId2" cstate="print"/>
          <a:srcRect l="682" t="1962" r="682" b="1962"/>
          <a:stretch>
            <a:fillRect/>
          </a:stretch>
        </p:blipFill>
        <p:spPr>
          <a:xfrm>
            <a:off x="0" y="1752600"/>
            <a:ext cx="9144000" cy="4267200"/>
          </a:xfrm>
          <a:prstGeom prst="rect">
            <a:avLst/>
          </a:prstGeom>
        </p:spPr>
      </p:pic>
      <p:pic>
        <p:nvPicPr>
          <p:cNvPr id="3" name="Picture 2" descr="timeline.jpg"/>
          <p:cNvPicPr>
            <a:picLocks noChangeAspect="1"/>
          </p:cNvPicPr>
          <p:nvPr/>
        </p:nvPicPr>
        <p:blipFill>
          <a:blip r:embed="rId2" cstate="print">
            <a:lum bright="-5000" contrast="10000"/>
          </a:blip>
          <a:srcRect l="682" t="1962" r="682" b="1962"/>
          <a:stretch>
            <a:fillRect/>
          </a:stretch>
        </p:blipFill>
        <p:spPr>
          <a:xfrm>
            <a:off x="0" y="1752600"/>
            <a:ext cx="9144000" cy="42672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6629400" y="2057400"/>
            <a:ext cx="0" cy="2133600"/>
          </a:xfrm>
          <a:prstGeom prst="line">
            <a:avLst/>
          </a:prstGeom>
          <a:ln w="152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6096000" y="2743200"/>
            <a:ext cx="1066800" cy="0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1143000"/>
          </a:xfrm>
        </p:spPr>
        <p:txBody>
          <a:bodyPr/>
          <a:lstStyle/>
          <a:p>
            <a:r>
              <a:rPr lang="en-US" dirty="0" smtClean="0"/>
              <a:t>Baptism first appears in NT..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1752600"/>
            <a:ext cx="9144000" cy="4343400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John was baptizing .. </a:t>
            </a:r>
            <a:r>
              <a:rPr lang="en-US" dirty="0" smtClean="0">
                <a:solidFill>
                  <a:srgbClr val="FFC000"/>
                </a:solidFill>
              </a:rPr>
              <a:t>Mark 1:4,9-11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Jesus and his disciples baptizing.. </a:t>
            </a:r>
            <a:r>
              <a:rPr lang="en-US" dirty="0" smtClean="0">
                <a:solidFill>
                  <a:srgbClr val="FFC000"/>
                </a:solidFill>
              </a:rPr>
              <a:t>John 3,4; Matthew 28:18-20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Day of Pentecost.. </a:t>
            </a:r>
            <a:r>
              <a:rPr lang="en-US" dirty="0" smtClean="0">
                <a:solidFill>
                  <a:srgbClr val="FFC000"/>
                </a:solidFill>
              </a:rPr>
              <a:t>Acts 2:38,41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Book of Acts.. everywhere the gospel went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Epistles.. </a:t>
            </a:r>
            <a:r>
              <a:rPr lang="en-US" dirty="0" smtClean="0">
                <a:solidFill>
                  <a:srgbClr val="FFC000"/>
                </a:solidFill>
              </a:rPr>
              <a:t>Rom 6:3-5; 1 </a:t>
            </a:r>
            <a:r>
              <a:rPr lang="en-US" dirty="0" err="1" smtClean="0">
                <a:solidFill>
                  <a:srgbClr val="FFC000"/>
                </a:solidFill>
              </a:rPr>
              <a:t>Cor</a:t>
            </a:r>
            <a:r>
              <a:rPr lang="en-US" dirty="0" smtClean="0">
                <a:solidFill>
                  <a:srgbClr val="FFC000"/>
                </a:solidFill>
              </a:rPr>
              <a:t> 12:13; Gal 3:27</a:t>
            </a:r>
          </a:p>
          <a:p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00" cy="1143000"/>
          </a:xfrm>
        </p:spPr>
        <p:txBody>
          <a:bodyPr/>
          <a:lstStyle/>
          <a:p>
            <a:r>
              <a:rPr lang="en-US" dirty="0" smtClean="0"/>
              <a:t>The “What” of John’s baptism..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It involved water.. </a:t>
            </a:r>
            <a:r>
              <a:rPr lang="en-US" dirty="0" smtClean="0">
                <a:solidFill>
                  <a:srgbClr val="FFC000"/>
                </a:solidFill>
              </a:rPr>
              <a:t>Mark 1:5, 8, 10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Literally..to dip, plunge, immerse .. </a:t>
            </a:r>
            <a:r>
              <a:rPr lang="en-US" dirty="0" smtClean="0">
                <a:solidFill>
                  <a:srgbClr val="FFC000"/>
                </a:solidFill>
              </a:rPr>
              <a:t>Mark 1:4,8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Description as burial.. </a:t>
            </a:r>
            <a:r>
              <a:rPr lang="en-US" dirty="0" smtClean="0">
                <a:solidFill>
                  <a:srgbClr val="FFC000"/>
                </a:solidFill>
              </a:rPr>
              <a:t>Rom 6:3-5, Col 2:12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There was much water.. </a:t>
            </a:r>
            <a:r>
              <a:rPr lang="en-US" dirty="0" smtClean="0">
                <a:solidFill>
                  <a:srgbClr val="FFC000"/>
                </a:solidFill>
              </a:rPr>
              <a:t>John 3:23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Went down into water, came up from water.. </a:t>
            </a:r>
            <a:r>
              <a:rPr lang="en-US" dirty="0" smtClean="0">
                <a:solidFill>
                  <a:srgbClr val="FFC000"/>
                </a:solidFill>
              </a:rPr>
              <a:t>Mark 1:10; Acts 8:38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required?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Repentance.. </a:t>
            </a:r>
            <a:r>
              <a:rPr lang="en-US" dirty="0" smtClean="0">
                <a:solidFill>
                  <a:srgbClr val="FFC000"/>
                </a:solidFill>
              </a:rPr>
              <a:t>Mark 1:4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Confession of sin.. </a:t>
            </a:r>
            <a:r>
              <a:rPr lang="en-US" dirty="0" smtClean="0">
                <a:solidFill>
                  <a:srgbClr val="FFC000"/>
                </a:solidFill>
              </a:rPr>
              <a:t>Matt 3:6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For the forgiveness of sins.. </a:t>
            </a:r>
            <a:r>
              <a:rPr lang="en-US" dirty="0" smtClean="0">
                <a:solidFill>
                  <a:srgbClr val="FFC000"/>
                </a:solidFill>
              </a:rPr>
              <a:t>Mark 1:4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Prepared for the Lord.. </a:t>
            </a:r>
            <a:r>
              <a:rPr lang="en-US" dirty="0" smtClean="0">
                <a:solidFill>
                  <a:srgbClr val="FFC000"/>
                </a:solidFill>
              </a:rPr>
              <a:t>Luke 1:17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By authority of God.. </a:t>
            </a:r>
            <a:r>
              <a:rPr lang="en-US" dirty="0" smtClean="0">
                <a:solidFill>
                  <a:srgbClr val="FFC000"/>
                </a:solidFill>
              </a:rPr>
              <a:t>Matt 21:25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19800" cy="1143000"/>
          </a:xfrm>
        </p:spPr>
        <p:txBody>
          <a:bodyPr/>
          <a:lstStyle/>
          <a:p>
            <a:r>
              <a:rPr lang="en-US" dirty="0" smtClean="0"/>
              <a:t>The “Why” of John’s baptism..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did John start baptizing people?</a:t>
            </a:r>
          </a:p>
          <a:p>
            <a:pPr lvl="1"/>
            <a:r>
              <a:rPr lang="en-US" sz="2800" dirty="0" smtClean="0"/>
              <a:t>God told him to.. </a:t>
            </a:r>
            <a:r>
              <a:rPr lang="en-US" sz="2800" dirty="0" smtClean="0">
                <a:solidFill>
                  <a:srgbClr val="FFC000"/>
                </a:solidFill>
              </a:rPr>
              <a:t>John 1:33; Luke 7:30</a:t>
            </a:r>
          </a:p>
          <a:p>
            <a:pPr lvl="1"/>
            <a:r>
              <a:rPr lang="en-US" sz="2800" dirty="0" smtClean="0"/>
              <a:t>To point to Jesus..  </a:t>
            </a:r>
            <a:r>
              <a:rPr lang="en-US" sz="2800" dirty="0" smtClean="0">
                <a:solidFill>
                  <a:srgbClr val="FFC000"/>
                </a:solidFill>
              </a:rPr>
              <a:t>Mark 1:2; </a:t>
            </a:r>
            <a:r>
              <a:rPr lang="en-US" sz="2800" dirty="0" err="1" smtClean="0">
                <a:solidFill>
                  <a:srgbClr val="FFC000"/>
                </a:solidFill>
              </a:rPr>
              <a:t>Jn</a:t>
            </a:r>
            <a:r>
              <a:rPr lang="en-US" sz="2800" dirty="0" smtClean="0">
                <a:solidFill>
                  <a:srgbClr val="FFC000"/>
                </a:solidFill>
              </a:rPr>
              <a:t> 1:31-33</a:t>
            </a:r>
          </a:p>
          <a:p>
            <a:pPr lvl="1"/>
            <a:r>
              <a:rPr lang="en-US" sz="2800" dirty="0" smtClean="0"/>
              <a:t>To fulfill God’s purpose.. </a:t>
            </a:r>
            <a:r>
              <a:rPr lang="en-US" sz="2800" dirty="0" smtClean="0">
                <a:solidFill>
                  <a:srgbClr val="FFC000"/>
                </a:solidFill>
              </a:rPr>
              <a:t>Matt 3:15; Luke 16:16</a:t>
            </a:r>
          </a:p>
          <a:p>
            <a:pPr lvl="1"/>
            <a:endParaRPr lang="en-US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 of John’s baptism..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763000" cy="4267200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It was not meant to last forever.. </a:t>
            </a:r>
            <a:r>
              <a:rPr lang="en-US" dirty="0" smtClean="0">
                <a:solidFill>
                  <a:srgbClr val="FFC000"/>
                </a:solidFill>
              </a:rPr>
              <a:t>John 3:27-30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John’s death ended it.. </a:t>
            </a:r>
            <a:r>
              <a:rPr lang="en-US" dirty="0" smtClean="0">
                <a:solidFill>
                  <a:srgbClr val="FFC000"/>
                </a:solidFill>
              </a:rPr>
              <a:t>Mark 6:14-29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Paul makes clear it ended.. </a:t>
            </a:r>
            <a:r>
              <a:rPr lang="en-US" dirty="0" smtClean="0">
                <a:solidFill>
                  <a:srgbClr val="FFC000"/>
                </a:solidFill>
              </a:rPr>
              <a:t>Acts 19:1-5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Played important part in God’s plan.. </a:t>
            </a:r>
            <a:r>
              <a:rPr lang="en-US" dirty="0" smtClean="0">
                <a:solidFill>
                  <a:srgbClr val="FFC000"/>
                </a:solidFill>
              </a:rPr>
              <a:t>Luke 3:7-14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1828800"/>
            <a:ext cx="9144000" cy="3810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John Came Baptizing</a:t>
            </a:r>
            <a:endParaRPr lang="en-US" sz="40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295400" y="5638800"/>
            <a:ext cx="6477000" cy="990600"/>
          </a:xfrm>
          <a:solidFill>
            <a:schemeClr val="tx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Mark 1:4-11</a:t>
            </a:r>
            <a:endParaRPr lang="en-US" dirty="0"/>
          </a:p>
        </p:txBody>
      </p:sp>
      <p:pic>
        <p:nvPicPr>
          <p:cNvPr id="9" name="Picture 8" descr="This_is_My_Son.jpg"/>
          <p:cNvPicPr>
            <a:picLocks noChangeAspect="1"/>
          </p:cNvPicPr>
          <p:nvPr/>
        </p:nvPicPr>
        <p:blipFill>
          <a:blip r:embed="rId4" cstate="print">
            <a:lum bright="-5000" contrast="10000"/>
          </a:blip>
          <a:srcRect t="2883" b="5766"/>
          <a:stretch>
            <a:fillRect/>
          </a:stretch>
        </p:blipFill>
        <p:spPr>
          <a:xfrm>
            <a:off x="0" y="1716628"/>
            <a:ext cx="9144000" cy="38459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4678</TotalTime>
  <Words>242</Words>
  <Application>Microsoft Office PowerPoint</Application>
  <PresentationFormat>On-screen Show (4:3)</PresentationFormat>
  <Paragraphs>35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Baptism of John</vt:lpstr>
      <vt:lpstr>Baptism first appears in NT..</vt:lpstr>
      <vt:lpstr>The “What” of John’s baptism..</vt:lpstr>
      <vt:lpstr>What was required?</vt:lpstr>
      <vt:lpstr>The “Why” of John’s baptism..</vt:lpstr>
      <vt:lpstr>The end of John’s baptism..</vt:lpstr>
      <vt:lpstr>John Came Baptizing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138</cp:revision>
  <dcterms:created xsi:type="dcterms:W3CDTF">2015-10-04T04:19:18Z</dcterms:created>
  <dcterms:modified xsi:type="dcterms:W3CDTF">2018-07-17T18:08:52Z</dcterms:modified>
</cp:coreProperties>
</file>