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2" autoAdjust="0"/>
    <p:restoredTop sz="94660"/>
  </p:normalViewPr>
  <p:slideViewPr>
    <p:cSldViewPr>
      <p:cViewPr varScale="1">
        <p:scale>
          <a:sx n="66" d="100"/>
          <a:sy n="6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buNone/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buNone/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2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9" name="Picture 8" descr="green-grass in morning.jpg"/>
          <p:cNvPicPr>
            <a:picLocks noChangeAspect="1"/>
          </p:cNvPicPr>
          <p:nvPr userDrawn="1"/>
        </p:nvPicPr>
        <p:blipFill>
          <a:blip r:embed="rId10" cstate="print">
            <a:lum bright="-5000" contrast="10000"/>
          </a:blip>
          <a:srcRect/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76400"/>
            <a:ext cx="9144000" cy="4495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Font typeface="Arial" pitchFamily="34" charset="0"/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7" name="Picture 6" descr="green-grass in morn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28800"/>
            <a:ext cx="9144000" cy="3733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828800"/>
            <a:ext cx="9144000" cy="37338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Keeping our Simplicity in Christ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447800" y="5715000"/>
            <a:ext cx="6400800" cy="762000"/>
          </a:xfrm>
        </p:spPr>
        <p:txBody>
          <a:bodyPr/>
          <a:lstStyle/>
          <a:p>
            <a:r>
              <a:rPr lang="en-US" dirty="0" smtClean="0"/>
              <a:t>2 Corinthians 11:1-4</a:t>
            </a:r>
            <a:endParaRPr lang="en-US" dirty="0"/>
          </a:p>
        </p:txBody>
      </p:sp>
      <p:pic>
        <p:nvPicPr>
          <p:cNvPr id="12" name="Picture 2" descr="http://www.abercrombie.cc/calvimages/bibl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4495800"/>
            <a:ext cx="4191000" cy="147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676400" y="3581400"/>
            <a:ext cx="5715000" cy="865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i="1" dirty="0" smtClean="0">
                <a:solidFill>
                  <a:schemeClr val="bg1"/>
                </a:solidFill>
                <a:latin typeface="Georgia" pitchFamily="18" charset="0"/>
              </a:rPr>
              <a:t>“But I fear, lest somehow, as the serpent deceived Eve by his craftiness, so your minds may be corrupted from the simplicity that is in Christ.”</a:t>
            </a:r>
            <a:endParaRPr lang="en-US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Simplicity and Purity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2672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2800" dirty="0" smtClean="0">
                <a:solidFill>
                  <a:srgbClr val="FFC000"/>
                </a:solidFill>
                <a:effectLst/>
              </a:rPr>
              <a:t>2 </a:t>
            </a:r>
            <a:r>
              <a:rPr lang="en-US" sz="2800" dirty="0" err="1" smtClean="0">
                <a:solidFill>
                  <a:srgbClr val="FFC000"/>
                </a:solidFill>
                <a:effectLst/>
              </a:rPr>
              <a:t>Cor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 11:3 </a:t>
            </a:r>
            <a:r>
              <a:rPr lang="en-US" sz="2800" dirty="0" smtClean="0"/>
              <a:t>But I fear, lest somehow, as the serpent deceived Eve by his craftiness, so your minds may be corrupted from the simplicity that is in Christ </a:t>
            </a:r>
            <a:r>
              <a:rPr lang="en-US" sz="2600" dirty="0" smtClean="0"/>
              <a:t>(from the simplicity and purity </a:t>
            </a:r>
            <a:r>
              <a:rPr lang="en-US" sz="2600" i="1" dirty="0" smtClean="0"/>
              <a:t>of devotion</a:t>
            </a:r>
            <a:r>
              <a:rPr lang="en-US" sz="2600" dirty="0" smtClean="0"/>
              <a:t> to Christ)..</a:t>
            </a:r>
            <a:endParaRPr lang="en-US" sz="2600" dirty="0" smtClean="0">
              <a:solidFill>
                <a:srgbClr val="FFC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ppy-child-1-580x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battle for the mind..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900"/>
              </a:lnSpc>
            </a:pPr>
            <a:r>
              <a:rPr lang="en-US" dirty="0" smtClean="0">
                <a:solidFill>
                  <a:srgbClr val="FFC000"/>
                </a:solidFill>
              </a:rPr>
              <a:t>Proverbs 4:23 </a:t>
            </a:r>
            <a:r>
              <a:rPr lang="en-US" dirty="0" smtClean="0"/>
              <a:t>Keep your heart with all diligence,</a:t>
            </a:r>
            <a:br>
              <a:rPr lang="en-US" dirty="0" smtClean="0"/>
            </a:br>
            <a:r>
              <a:rPr lang="en-US" dirty="0" smtClean="0"/>
              <a:t>For out of it </a:t>
            </a:r>
            <a:r>
              <a:rPr lang="en-US" i="1" dirty="0" smtClean="0"/>
              <a:t>spring</a:t>
            </a:r>
            <a:r>
              <a:rPr lang="en-US" dirty="0" smtClean="0"/>
              <a:t> the issues of life.</a:t>
            </a:r>
            <a:endParaRPr lang="en-US" dirty="0"/>
          </a:p>
        </p:txBody>
      </p:sp>
      <p:sp>
        <p:nvSpPr>
          <p:cNvPr id="6" name="Subtitle 10"/>
          <p:cNvSpPr txBox="1">
            <a:spLocks/>
          </p:cNvSpPr>
          <p:nvPr/>
        </p:nvSpPr>
        <p:spPr>
          <a:xfrm>
            <a:off x="685800" y="5486400"/>
            <a:ext cx="7315200" cy="1066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Do not be led away from the simplicity and purity of devotion to Christ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message is clear..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help everyone follow Jesus..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Salvation through the gospel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Lead them to spiritual maturity</a:t>
            </a:r>
          </a:p>
          <a:p>
            <a:pPr lvl="1"/>
            <a:r>
              <a:rPr lang="en-US" dirty="0" smtClean="0"/>
              <a:t>Prepare every Christian to serve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://www.abercrombie.cc/calvimages/bib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486400"/>
            <a:ext cx="3200400" cy="112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follow Jesus..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Personally – as Lord and Christ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Intimately – through worship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Devoutly – through spiritual growth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Lovingly – in service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Mightily – in restoring His church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Christ’s church..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900"/>
              </a:lnSpc>
            </a:pPr>
            <a:r>
              <a:rPr lang="en-US" dirty="0" smtClean="0"/>
              <a:t>Through worship, prayer, and meditation we draw close to God and each other..</a:t>
            </a:r>
          </a:p>
          <a:p>
            <a:pPr>
              <a:lnSpc>
                <a:spcPts val="2900"/>
              </a:lnSpc>
            </a:pPr>
            <a:r>
              <a:rPr lang="en-US" dirty="0" smtClean="0"/>
              <a:t>We gain strength, find comfort, and rejoice in our victories..</a:t>
            </a:r>
          </a:p>
          <a:p>
            <a:pPr>
              <a:lnSpc>
                <a:spcPts val="2900"/>
              </a:lnSpc>
            </a:pPr>
            <a:r>
              <a:rPr lang="en-US" dirty="0" smtClean="0"/>
              <a:t>The church is here to serve Christ and help you reach maturity in Christ..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Simplicity of the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The basis.. Good news of Jesus! Rom 1:16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The gospel plan.. Mark 16:15-16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Obedience is simple.. Rom 6:3-7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</p:spPr>
        <p:txBody>
          <a:bodyPr/>
          <a:lstStyle/>
          <a:p>
            <a:r>
              <a:rPr lang="en-US" dirty="0" smtClean="0"/>
              <a:t>The church is the bride of Christ..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 is the bridegroom .. Acts 11:26; Rev 19:9</a:t>
            </a:r>
          </a:p>
          <a:p>
            <a:r>
              <a:rPr lang="en-US" dirty="0" smtClean="0"/>
              <a:t>Worship in spirit and truth.. John 4:23-24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Lord’s Supper, prayer, singing, contribution, preaching and teaching</a:t>
            </a:r>
          </a:p>
          <a:p>
            <a:pPr lvl="1">
              <a:lnSpc>
                <a:spcPts val="2700"/>
              </a:lnSpc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C000"/>
                </a:solidFill>
              </a:rPr>
              <a:t>(Acts 2:42; 20:7; 1 </a:t>
            </a:r>
            <a:r>
              <a:rPr lang="en-US" dirty="0" err="1" smtClean="0">
                <a:solidFill>
                  <a:srgbClr val="FFC000"/>
                </a:solidFill>
              </a:rPr>
              <a:t>Cor</a:t>
            </a:r>
            <a:r>
              <a:rPr lang="en-US" dirty="0" smtClean="0">
                <a:solidFill>
                  <a:srgbClr val="FFC000"/>
                </a:solidFill>
              </a:rPr>
              <a:t> 11:23-27)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Restore the church to biblical unity and purity</a:t>
            </a:r>
          </a:p>
          <a:p>
            <a:pPr lvl="1">
              <a:lnSpc>
                <a:spcPts val="2700"/>
              </a:lnSpc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C000"/>
                </a:solidFill>
              </a:rPr>
              <a:t>(John 17:17-23; Eph 5:25-27)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7" name="Picture 6" descr="green-grass in morn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28800"/>
            <a:ext cx="9144000" cy="3733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828800"/>
            <a:ext cx="9144000" cy="37338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Keeping our Simplicity in Christ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447800" y="5715000"/>
            <a:ext cx="6400800" cy="762000"/>
          </a:xfrm>
        </p:spPr>
        <p:txBody>
          <a:bodyPr/>
          <a:lstStyle/>
          <a:p>
            <a:r>
              <a:rPr lang="en-US" dirty="0" smtClean="0"/>
              <a:t>2 Corinthians 11:1-4</a:t>
            </a:r>
            <a:endParaRPr lang="en-US" dirty="0"/>
          </a:p>
        </p:txBody>
      </p:sp>
      <p:pic>
        <p:nvPicPr>
          <p:cNvPr id="12" name="Picture 2" descr="http://www.abercrombie.cc/calvimages/bibl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4495800"/>
            <a:ext cx="4191000" cy="147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676400" y="3581400"/>
            <a:ext cx="5715000" cy="865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i="1" dirty="0" smtClean="0">
                <a:solidFill>
                  <a:schemeClr val="bg1"/>
                </a:solidFill>
                <a:latin typeface="Georgia" pitchFamily="18" charset="0"/>
              </a:rPr>
              <a:t>“But I fear, lest somehow, as the serpent deceived Eve by his craftiness, so your minds may be corrupted from the simplicity that is in Christ.”</a:t>
            </a:r>
            <a:endParaRPr lang="en-US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4700</TotalTime>
  <Words>352</Words>
  <Application>Microsoft Office PowerPoint</Application>
  <PresentationFormat>On-screen Show (4:3)</PresentationFormat>
  <Paragraphs>39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Keeping our Simplicity in Christ</vt:lpstr>
      <vt:lpstr>Simplicity and Purity</vt:lpstr>
      <vt:lpstr>The battle for the mind..</vt:lpstr>
      <vt:lpstr>The message is clear.. </vt:lpstr>
      <vt:lpstr>We follow Jesus..</vt:lpstr>
      <vt:lpstr>This is Christ’s church..</vt:lpstr>
      <vt:lpstr>Simplicity of the Gospel</vt:lpstr>
      <vt:lpstr>The church is the bride of Christ..</vt:lpstr>
      <vt:lpstr>Keeping our Simplicity in Christ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149</cp:revision>
  <dcterms:created xsi:type="dcterms:W3CDTF">2015-10-04T04:19:18Z</dcterms:created>
  <dcterms:modified xsi:type="dcterms:W3CDTF">2018-09-02T00:07:16Z</dcterms:modified>
</cp:coreProperties>
</file>