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482" autoAdjust="0"/>
    <p:restoredTop sz="94660"/>
  </p:normalViewPr>
  <p:slideViewPr>
    <p:cSldViewPr>
      <p:cViewPr>
        <p:scale>
          <a:sx n="70" d="100"/>
          <a:sy n="70" d="100"/>
        </p:scale>
        <p:origin x="-8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3682-DD90-4EB4-B93F-B6A2BA114C50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7A80E-5FB8-4153-ADF1-7B0A3A705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572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dark-red-wallpaper.jpg"/>
          <p:cNvPicPr>
            <a:picLocks noChangeAspect="1"/>
          </p:cNvPicPr>
          <p:nvPr userDrawn="1"/>
        </p:nvPicPr>
        <p:blipFill>
          <a:blip r:embed="rId10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Bible with morning coffeejpg.jpg"/>
          <p:cNvPicPr>
            <a:picLocks noChangeAspect="1"/>
          </p:cNvPicPr>
          <p:nvPr userDrawn="1"/>
        </p:nvPicPr>
        <p:blipFill>
          <a:blip r:embed="rId11" cstate="print">
            <a:lum bright="-20000" contrast="10000"/>
          </a:blip>
          <a:stretch>
            <a:fillRect/>
          </a:stretch>
        </p:blipFill>
        <p:spPr>
          <a:xfrm>
            <a:off x="-1" y="1600200"/>
            <a:ext cx="9144001" cy="42672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2672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noFill/>
        </p:spPr>
        <p:txBody>
          <a:bodyPr>
            <a:normAutofit/>
          </a:bodyPr>
          <a:lstStyle/>
          <a:p>
            <a:r>
              <a:rPr lang="en-US" sz="4200" dirty="0" smtClean="0"/>
              <a:t>The Power of God’s Word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/>
          <a:lstStyle/>
          <a:p>
            <a:r>
              <a:rPr lang="en-US" dirty="0" smtClean="0"/>
              <a:t>Hebrews 4:11-13</a:t>
            </a:r>
            <a:endParaRPr lang="en-US" dirty="0"/>
          </a:p>
        </p:txBody>
      </p:sp>
      <p:pic>
        <p:nvPicPr>
          <p:cNvPr id="9" name="Picture 8" descr="Bible with morning coffeejpg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rcRect t="20984" b="5246"/>
          <a:stretch>
            <a:fillRect/>
          </a:stretch>
        </p:blipFill>
        <p:spPr>
          <a:xfrm>
            <a:off x="0" y="16764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5181600" cy="1143000"/>
          </a:xfrm>
        </p:spPr>
        <p:txBody>
          <a:bodyPr/>
          <a:lstStyle/>
          <a:p>
            <a:r>
              <a:rPr lang="en-US" dirty="0" smtClean="0"/>
              <a:t>Living and powerful..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88620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Hebrews 4:12 </a:t>
            </a:r>
            <a:r>
              <a:rPr lang="en-US" sz="2800" dirty="0" smtClean="0"/>
              <a:t>For the word of God </a:t>
            </a:r>
            <a:r>
              <a:rPr lang="en-US" sz="2800" i="1" dirty="0" smtClean="0"/>
              <a:t>is</a:t>
            </a:r>
            <a:r>
              <a:rPr lang="en-US" sz="2800" dirty="0" smtClean="0"/>
              <a:t> living and powerful, and sharper than any two-edged sword, piercing even to the division of soul and spirit, and of joints and marrow, and is a discerner of the thoughts and intents of the heart.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 of Exodus.jpg"/>
          <p:cNvPicPr>
            <a:picLocks noChangeAspect="1"/>
          </p:cNvPicPr>
          <p:nvPr/>
        </p:nvPicPr>
        <p:blipFill>
          <a:blip r:embed="rId2" cstate="print">
            <a:lum bright="-20000" contrast="15000"/>
          </a:blip>
          <a:srcRect t="13846" b="23077"/>
          <a:stretch>
            <a:fillRect/>
          </a:stretch>
        </p:blipFill>
        <p:spPr>
          <a:xfrm>
            <a:off x="0" y="1600200"/>
            <a:ext cx="9115324" cy="43502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enter God’s rest..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 fontScale="92500"/>
          </a:bodyPr>
          <a:lstStyle/>
          <a:p>
            <a:pPr indent="-274320"/>
            <a:r>
              <a:rPr lang="en-US" sz="3300" dirty="0" smtClean="0">
                <a:solidFill>
                  <a:srgbClr val="FFC000"/>
                </a:solidFill>
              </a:rPr>
              <a:t>4:1-2 </a:t>
            </a:r>
            <a:r>
              <a:rPr lang="en-US" sz="3300" dirty="0" smtClean="0"/>
              <a:t>Warning: don’t miss God’s rest..</a:t>
            </a:r>
          </a:p>
          <a:p>
            <a:pPr lvl="1" indent="-182880">
              <a:lnSpc>
                <a:spcPts val="2000"/>
              </a:lnSpc>
              <a:spcAft>
                <a:spcPts val="600"/>
              </a:spcAft>
            </a:pPr>
            <a:r>
              <a:rPr lang="en-US" sz="2400" dirty="0" smtClean="0"/>
              <a:t>Therefore, since a promise remains of entering His rest, let us fear lest any of you seem to have come short of it. </a:t>
            </a:r>
            <a:r>
              <a:rPr lang="en-US" sz="2400" baseline="30000" dirty="0" smtClean="0"/>
              <a:t>2 </a:t>
            </a:r>
            <a:r>
              <a:rPr lang="en-US" sz="2400" dirty="0" smtClean="0"/>
              <a:t>For indeed the gospel was preached to us as well as to them; but the word which they heard did not profit them, not being mixed with faith in those who heard </a:t>
            </a:r>
            <a:r>
              <a:rPr lang="en-US" sz="2400" i="1" dirty="0" smtClean="0"/>
              <a:t>it.</a:t>
            </a:r>
          </a:p>
          <a:p>
            <a:pPr indent="-274320">
              <a:lnSpc>
                <a:spcPts val="2100"/>
              </a:lnSpc>
            </a:pPr>
            <a:r>
              <a:rPr lang="en-US" sz="3300" dirty="0" smtClean="0">
                <a:solidFill>
                  <a:srgbClr val="FFC000"/>
                </a:solidFill>
              </a:rPr>
              <a:t>3-5</a:t>
            </a:r>
            <a:r>
              <a:rPr lang="en-US" sz="3300" dirty="0" smtClean="0"/>
              <a:t>  We have entered God’s rest..</a:t>
            </a:r>
          </a:p>
          <a:p>
            <a:pPr lvl="1">
              <a:lnSpc>
                <a:spcPts val="2000"/>
              </a:lnSpc>
            </a:pPr>
            <a:r>
              <a:rPr lang="en-US" sz="2200" dirty="0" smtClean="0"/>
              <a:t>For we who have believed do enter that rest, as He has said:“So I swore in My wrath, ‘They shall not enter My rest,’ ” although the works were finished from the foundation of the world. </a:t>
            </a:r>
            <a:r>
              <a:rPr lang="en-US" sz="2200" baseline="30000" dirty="0" smtClean="0"/>
              <a:t>4 </a:t>
            </a:r>
            <a:r>
              <a:rPr lang="en-US" sz="2200" dirty="0" smtClean="0"/>
              <a:t>For He has spoken in a certain place of the seventh </a:t>
            </a:r>
            <a:r>
              <a:rPr lang="en-US" sz="2200" i="1" dirty="0" smtClean="0"/>
              <a:t>day</a:t>
            </a:r>
            <a:r>
              <a:rPr lang="en-US" sz="2200" dirty="0" smtClean="0"/>
              <a:t> in this way: “And God rested on the seventh day from all His works”; </a:t>
            </a:r>
            <a:r>
              <a:rPr lang="en-US" sz="2200" baseline="30000" dirty="0" smtClean="0"/>
              <a:t>5 </a:t>
            </a:r>
            <a:r>
              <a:rPr lang="en-US" sz="2200" dirty="0" smtClean="0"/>
              <a:t>and again in this </a:t>
            </a:r>
            <a:r>
              <a:rPr lang="en-US" sz="2200" i="1" dirty="0" smtClean="0"/>
              <a:t>place:</a:t>
            </a:r>
            <a:r>
              <a:rPr lang="en-US" sz="2200" dirty="0" smtClean="0"/>
              <a:t> “They shall not enter My rest.”</a:t>
            </a:r>
          </a:p>
          <a:p>
            <a:pPr lvl="1" indent="-274320">
              <a:lnSpc>
                <a:spcPts val="2100"/>
              </a:lnSpc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 of Exodus.jpg"/>
          <p:cNvPicPr>
            <a:picLocks noChangeAspect="1"/>
          </p:cNvPicPr>
          <p:nvPr/>
        </p:nvPicPr>
        <p:blipFill>
          <a:blip r:embed="rId2" cstate="print">
            <a:lum bright="-20000" contrast="15000"/>
          </a:blip>
          <a:srcRect t="13846" b="23077"/>
          <a:stretch>
            <a:fillRect/>
          </a:stretch>
        </p:blipFill>
        <p:spPr>
          <a:xfrm>
            <a:off x="0" y="1600200"/>
            <a:ext cx="9115324" cy="4350205"/>
          </a:xfrm>
          <a:prstGeom prst="rect">
            <a:avLst/>
          </a:prstGeom>
        </p:spPr>
      </p:pic>
      <p:pic>
        <p:nvPicPr>
          <p:cNvPr id="10" name="Picture 9" descr="there remains a rest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00200"/>
            <a:ext cx="9144000" cy="4343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enter God’s rest..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/>
          <a:p>
            <a:pPr indent="-274320"/>
            <a:r>
              <a:rPr lang="en-US" sz="2800" dirty="0" smtClean="0">
                <a:solidFill>
                  <a:srgbClr val="FFC000"/>
                </a:solidFill>
              </a:rPr>
              <a:t>6-9 </a:t>
            </a:r>
            <a:r>
              <a:rPr lang="en-US" sz="2800" dirty="0" smtClean="0"/>
              <a:t>A rest remains for the people of God..</a:t>
            </a:r>
          </a:p>
          <a:p>
            <a:pPr lvl="1">
              <a:lnSpc>
                <a:spcPts val="2000"/>
              </a:lnSpc>
            </a:pPr>
            <a:r>
              <a:rPr lang="en-US" sz="2000" baseline="30000" dirty="0" smtClean="0"/>
              <a:t>6 </a:t>
            </a:r>
            <a:r>
              <a:rPr lang="en-US" sz="2000" dirty="0" smtClean="0"/>
              <a:t>Since therefore it remains that some </a:t>
            </a:r>
            <a:r>
              <a:rPr lang="en-US" sz="2000" i="1" dirty="0" smtClean="0"/>
              <a:t>must</a:t>
            </a:r>
            <a:r>
              <a:rPr lang="en-US" sz="2000" dirty="0" smtClean="0"/>
              <a:t> enter it, and those to whom it was first preached did not enter because of disobedience, </a:t>
            </a:r>
            <a:r>
              <a:rPr lang="en-US" sz="2000" baseline="30000" dirty="0" smtClean="0"/>
              <a:t>7 </a:t>
            </a:r>
            <a:r>
              <a:rPr lang="en-US" sz="2000" dirty="0" smtClean="0"/>
              <a:t>again He designates a certain day, saying in David, “Today,” after such a long time, as it has been said: “Today, if you will hear His voice, Do not harden your hearts.”</a:t>
            </a:r>
          </a:p>
          <a:p>
            <a:pPr lvl="1">
              <a:lnSpc>
                <a:spcPts val="2000"/>
              </a:lnSpc>
            </a:pPr>
            <a:r>
              <a:rPr lang="en-US" sz="2000" baseline="30000" dirty="0" smtClean="0"/>
              <a:t>8 </a:t>
            </a:r>
            <a:r>
              <a:rPr lang="en-US" sz="2000" dirty="0" smtClean="0"/>
              <a:t>For if Joshua had given them rest, then He would not afterward have spoken of another day. </a:t>
            </a:r>
            <a:r>
              <a:rPr lang="en-US" sz="2000" baseline="30000" dirty="0" smtClean="0"/>
              <a:t>9 </a:t>
            </a:r>
            <a:r>
              <a:rPr lang="en-US" sz="2000" dirty="0" smtClean="0"/>
              <a:t>There remains therefore a rest for the people of God. </a:t>
            </a:r>
            <a:r>
              <a:rPr lang="en-US" sz="2000" baseline="30000" dirty="0" smtClean="0"/>
              <a:t>10 </a:t>
            </a:r>
            <a:r>
              <a:rPr lang="en-US" sz="2000" dirty="0" smtClean="0"/>
              <a:t>For he who has entered His rest has himself also ceased from his works as God </a:t>
            </a:r>
            <a:r>
              <a:rPr lang="en-US" sz="2000" i="1" dirty="0" smtClean="0"/>
              <a:t>did</a:t>
            </a:r>
            <a:r>
              <a:rPr lang="en-US" sz="2000" dirty="0" smtClean="0"/>
              <a:t> from His.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dirty="0" smtClean="0"/>
              <a:t>The word reveals our condition..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11-13</a:t>
            </a:r>
            <a:r>
              <a:rPr lang="en-US" sz="2400" dirty="0" smtClean="0"/>
              <a:t> Let us therefore be diligent to enter that rest, lest anyone fall according to the same example of disobedience. </a:t>
            </a:r>
          </a:p>
          <a:p>
            <a:pPr>
              <a:lnSpc>
                <a:spcPts val="2200"/>
              </a:lnSpc>
            </a:pPr>
            <a:r>
              <a:rPr lang="en-US" sz="2400" baseline="30000" dirty="0" smtClean="0"/>
              <a:t>12 </a:t>
            </a:r>
            <a:r>
              <a:rPr lang="en-US" sz="2400" dirty="0" smtClean="0">
                <a:solidFill>
                  <a:srgbClr val="FFC000"/>
                </a:solidFill>
              </a:rPr>
              <a:t>For the word of God </a:t>
            </a:r>
            <a:r>
              <a:rPr lang="en-US" sz="2400" i="1" dirty="0" smtClean="0">
                <a:solidFill>
                  <a:srgbClr val="FFC000"/>
                </a:solidFill>
              </a:rPr>
              <a:t>is</a:t>
            </a:r>
            <a:r>
              <a:rPr lang="en-US" sz="2400" dirty="0" smtClean="0">
                <a:solidFill>
                  <a:srgbClr val="FFC000"/>
                </a:solidFill>
              </a:rPr>
              <a:t> living and powerful, and sharper than any two-edged sword, piercing even to the division of soul and spirit, and of joints and marrow, and is a discerner of the thoughts and intents of the heart.</a:t>
            </a:r>
          </a:p>
          <a:p>
            <a:pPr>
              <a:lnSpc>
                <a:spcPts val="2200"/>
              </a:lnSpc>
            </a:pPr>
            <a:r>
              <a:rPr lang="en-US" sz="2400" baseline="30000" dirty="0" smtClean="0"/>
              <a:t>13 </a:t>
            </a:r>
            <a:r>
              <a:rPr lang="en-US" sz="2400" dirty="0" smtClean="0"/>
              <a:t>And there is no creature hidden from His sight, but all things </a:t>
            </a:r>
            <a:r>
              <a:rPr lang="en-US" sz="2400" i="1" dirty="0" smtClean="0"/>
              <a:t>are</a:t>
            </a:r>
            <a:r>
              <a:rPr lang="en-US" sz="2400" dirty="0" smtClean="0"/>
              <a:t> naked and open to the eyes of Him to whom we </a:t>
            </a:r>
            <a:r>
              <a:rPr lang="en-US" sz="2400" i="1" dirty="0" smtClean="0"/>
              <a:t>must give</a:t>
            </a:r>
            <a:r>
              <a:rPr lang="en-US" sz="2400" dirty="0" smtClean="0"/>
              <a:t> account.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God’s word..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God’s word is living..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God’s word is active..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God’s word is sharp and piercing..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Nothing is hidden 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noFill/>
        </p:spPr>
        <p:txBody>
          <a:bodyPr>
            <a:normAutofit/>
          </a:bodyPr>
          <a:lstStyle/>
          <a:p>
            <a:r>
              <a:rPr lang="en-US" sz="4200" dirty="0" smtClean="0"/>
              <a:t>The Power of God’s Word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/>
          <a:lstStyle/>
          <a:p>
            <a:r>
              <a:rPr lang="en-US" dirty="0" smtClean="0"/>
              <a:t>Hebrews 4:11-13</a:t>
            </a:r>
            <a:endParaRPr lang="en-US" dirty="0"/>
          </a:p>
        </p:txBody>
      </p:sp>
      <p:pic>
        <p:nvPicPr>
          <p:cNvPr id="9" name="Picture 8" descr="Bible with morning coffeejpg.jpg"/>
          <p:cNvPicPr>
            <a:picLocks noChangeAspect="1"/>
          </p:cNvPicPr>
          <p:nvPr/>
        </p:nvPicPr>
        <p:blipFill>
          <a:blip r:embed="rId4" cstate="print">
            <a:lum bright="-15000" contrast="10000"/>
          </a:blip>
          <a:srcRect t="20984" b="5246"/>
          <a:stretch>
            <a:fillRect/>
          </a:stretch>
        </p:blipFill>
        <p:spPr>
          <a:xfrm>
            <a:off x="0" y="16764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182</Words>
  <Application>Microsoft Office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Power of God’s Word</vt:lpstr>
      <vt:lpstr>Living and powerful..</vt:lpstr>
      <vt:lpstr>How to enter God’s rest..</vt:lpstr>
      <vt:lpstr>How to enter God’s rest..</vt:lpstr>
      <vt:lpstr>The word reveals our condition..</vt:lpstr>
      <vt:lpstr>The power of God’s word..</vt:lpstr>
      <vt:lpstr>The Power of God’s Word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92</cp:revision>
  <dcterms:created xsi:type="dcterms:W3CDTF">2015-10-04T04:19:18Z</dcterms:created>
  <dcterms:modified xsi:type="dcterms:W3CDTF">2018-09-02T00:24:35Z</dcterms:modified>
</cp:coreProperties>
</file>