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4" r:id="rId2"/>
    <p:sldId id="275" r:id="rId3"/>
    <p:sldId id="276" r:id="rId4"/>
    <p:sldId id="277" r:id="rId5"/>
    <p:sldId id="278" r:id="rId6"/>
    <p:sldId id="28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37"/>
    <a:srgbClr val="FFDD71"/>
    <a:srgbClr val="321900"/>
    <a:srgbClr val="140A00"/>
    <a:srgbClr val="3E1F00"/>
    <a:srgbClr val="663300"/>
    <a:srgbClr val="FFD961"/>
    <a:srgbClr val="BCB48A"/>
    <a:srgbClr val="B1A777"/>
    <a:srgbClr val="B9B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25" autoAdjust="0"/>
    <p:restoredTop sz="94660"/>
  </p:normalViewPr>
  <p:slideViewPr>
    <p:cSldViewPr>
      <p:cViewPr varScale="1">
        <p:scale>
          <a:sx n="65" d="100"/>
          <a:sy n="65" d="100"/>
        </p:scale>
        <p:origin x="9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8E981-28F5-479C-B752-E9E7FAEC94EB}" type="datetimeFigureOut">
              <a:rPr lang="en-US" smtClean="0"/>
              <a:pPr/>
              <a:t>10/6/2018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A00E0-DD7C-485A-8D6D-375C8D8D9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A00E0-DD7C-485A-8D6D-375C8D8D9C1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0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533400"/>
            <a:ext cx="7772400" cy="1066800"/>
          </a:xfrm>
        </p:spPr>
        <p:txBody>
          <a:bodyPr>
            <a:normAutofit/>
          </a:bodyPr>
          <a:lstStyle>
            <a:lvl1pPr algn="ctr">
              <a:buNone/>
              <a:defRPr sz="42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5791200"/>
            <a:ext cx="64008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81600" cy="1143000"/>
          </a:xfrm>
        </p:spPr>
        <p:txBody>
          <a:bodyPr>
            <a:noAutofit/>
          </a:bodyPr>
          <a:lstStyle>
            <a:lvl1pPr>
              <a:buNone/>
              <a:defRPr sz="32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900"/>
            </a:lvl1pPr>
            <a:lvl2pPr>
              <a:defRPr sz="2600"/>
            </a:lvl2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rk-blue-background 02.jpg"/>
          <p:cNvPicPr>
            <a:picLocks noChangeAspect="1"/>
          </p:cNvPicPr>
          <p:nvPr userDrawn="1"/>
        </p:nvPicPr>
        <p:blipFill>
          <a:blip r:embed="rId9" cstate="print">
            <a:lum bright="-25000" contrast="10000"/>
          </a:blip>
          <a:srcRect r="14845" b="18000"/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487997-1377-4C94-A2AC-356988D6AAC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5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8458200" cy="4267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800" kern="1200"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91F0E0-B0A4-4602-BB53-97919341B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F5E392-BF47-4C7D-928F-654ABC2AA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 t="-8594" b="-8594"/>
          <a:stretch/>
        </p:blipFill>
        <p:spPr>
          <a:xfrm>
            <a:off x="0" y="-571500"/>
            <a:ext cx="9144000" cy="800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70CEF5-F940-4B79-8015-329D89603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05825"/>
            <a:ext cx="7772400" cy="1066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the Good Life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0E2C46-A47C-42C3-8F8D-9E049AB86EF4}"/>
              </a:ext>
            </a:extLst>
          </p:cNvPr>
          <p:cNvSpPr txBox="1"/>
          <p:nvPr/>
        </p:nvSpPr>
        <p:spPr>
          <a:xfrm>
            <a:off x="2876550" y="5334000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Genesis 1:26-31</a:t>
            </a:r>
          </a:p>
        </p:txBody>
      </p:sp>
    </p:spTree>
    <p:extLst>
      <p:ext uri="{BB962C8B-B14F-4D97-AF65-F5344CB8AC3E}">
        <p14:creationId xmlns:p14="http://schemas.microsoft.com/office/powerpoint/2010/main" val="350336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6C01-5B35-4A99-97E8-2EF4998C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world’s formula..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794B-EB48-4AC9-A122-591C749AC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($$$) ..</a:t>
            </a:r>
          </a:p>
          <a:p>
            <a:r>
              <a:rPr lang="en-US" dirty="0"/>
              <a:t>Things we can buy ..</a:t>
            </a:r>
          </a:p>
          <a:p>
            <a:r>
              <a:rPr lang="en-US" dirty="0"/>
              <a:t>Importance, respect ..</a:t>
            </a:r>
          </a:p>
          <a:p>
            <a:r>
              <a:rPr lang="en-US" dirty="0"/>
              <a:t>Health, good looks 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36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4178C-3B1C-4A8C-8F7E-57B2758D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will show us the good?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B1A94-1088-4B37-84D3-2167D8957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en-US" dirty="0">
                <a:solidFill>
                  <a:srgbClr val="FFCF37"/>
                </a:solidFill>
              </a:rPr>
              <a:t>Psalm 4:6 </a:t>
            </a:r>
            <a:r>
              <a:rPr lang="en-US" i="1" dirty="0"/>
              <a:t>There are</a:t>
            </a:r>
            <a:r>
              <a:rPr lang="en-US" dirty="0"/>
              <a:t> many who </a:t>
            </a:r>
            <a:r>
              <a:rPr lang="en-US" dirty="0" err="1"/>
              <a:t>say,“Who</a:t>
            </a:r>
            <a:r>
              <a:rPr lang="en-US" dirty="0"/>
              <a:t> will show us </a:t>
            </a:r>
            <a:r>
              <a:rPr lang="en-US" i="1" dirty="0"/>
              <a:t>any</a:t>
            </a:r>
            <a:r>
              <a:rPr lang="en-US" dirty="0"/>
              <a:t> good?” </a:t>
            </a:r>
            <a:r>
              <a:rPr lang="en-US" cap="small" dirty="0">
                <a:effectLst/>
              </a:rPr>
              <a:t>Lord</a:t>
            </a:r>
            <a:r>
              <a:rPr lang="en-US" dirty="0"/>
              <a:t>, lift up the light of Your countenance upon us.</a:t>
            </a:r>
          </a:p>
        </p:txBody>
      </p:sp>
    </p:spTree>
    <p:extLst>
      <p:ext uri="{BB962C8B-B14F-4D97-AF65-F5344CB8AC3E}">
        <p14:creationId xmlns:p14="http://schemas.microsoft.com/office/powerpoint/2010/main" val="64880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C7AC-3B49-4070-BC67-7305F36A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 dirty="0"/>
              <a:t>God shows us what is good.. Genesis 1-3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7F19-0FFC-4FF7-94D4-1D512F0DA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Natural World.. </a:t>
            </a:r>
            <a:r>
              <a:rPr lang="en-US" dirty="0">
                <a:solidFill>
                  <a:srgbClr val="FFCF37"/>
                </a:solidFill>
              </a:rPr>
              <a:t>Gen 1:4-25</a:t>
            </a:r>
          </a:p>
          <a:p>
            <a:r>
              <a:rPr lang="en-US" dirty="0"/>
              <a:t>The Basics of Life.. </a:t>
            </a:r>
            <a:r>
              <a:rPr lang="en-US" dirty="0">
                <a:solidFill>
                  <a:srgbClr val="FFCF37"/>
                </a:solidFill>
              </a:rPr>
              <a:t>Gen 2:7-16</a:t>
            </a:r>
          </a:p>
          <a:p>
            <a:r>
              <a:rPr lang="en-US" dirty="0"/>
              <a:t>Your beloved family.. </a:t>
            </a:r>
            <a:r>
              <a:rPr lang="en-US" dirty="0">
                <a:solidFill>
                  <a:srgbClr val="FFCF37"/>
                </a:solidFill>
              </a:rPr>
              <a:t>Gen 2:18-24, 1:27-31</a:t>
            </a:r>
          </a:p>
          <a:p>
            <a:r>
              <a:rPr lang="en-US" dirty="0"/>
              <a:t>Your eternal soul.. </a:t>
            </a:r>
            <a:r>
              <a:rPr lang="en-US" dirty="0">
                <a:solidFill>
                  <a:srgbClr val="FFCF37"/>
                </a:solidFill>
              </a:rPr>
              <a:t>Gen 1:26-27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9754A-22F8-4E66-9B2E-56ABB4A7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Satan shows up.. Subtraction by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CB82E-6811-4692-96B9-0D3ECD29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2672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dirty="0">
                <a:solidFill>
                  <a:srgbClr val="FFCF37"/>
                </a:solidFill>
              </a:rPr>
              <a:t>Gen 3:4-6 </a:t>
            </a:r>
            <a:r>
              <a:rPr lang="en-US" dirty="0"/>
              <a:t>Then the serpent said to the woman, “You will not surely die. </a:t>
            </a:r>
            <a:r>
              <a:rPr lang="en-US" baseline="30000" dirty="0"/>
              <a:t>5 </a:t>
            </a:r>
            <a:r>
              <a:rPr lang="en-US" dirty="0"/>
              <a:t>For God knows that in the day you eat of it your eyes will be opened, and you will be like God, knowing good and evil.”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9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91F0E0-B0A4-4602-BB53-97919341B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F5E392-BF47-4C7D-928F-654ABC2AA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 t="-8594" b="-8594"/>
          <a:stretch/>
        </p:blipFill>
        <p:spPr>
          <a:xfrm>
            <a:off x="0" y="-571500"/>
            <a:ext cx="9144000" cy="800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70CEF5-F940-4B79-8015-329D89603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05825"/>
            <a:ext cx="7772400" cy="1066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the Good Life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0E2C46-A47C-42C3-8F8D-9E049AB86EF4}"/>
              </a:ext>
            </a:extLst>
          </p:cNvPr>
          <p:cNvSpPr txBox="1"/>
          <p:nvPr/>
        </p:nvSpPr>
        <p:spPr>
          <a:xfrm>
            <a:off x="2876550" y="5334000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Genesis 1:26-31</a:t>
            </a:r>
          </a:p>
        </p:txBody>
      </p:sp>
    </p:spTree>
    <p:extLst>
      <p:ext uri="{BB962C8B-B14F-4D97-AF65-F5344CB8AC3E}">
        <p14:creationId xmlns:p14="http://schemas.microsoft.com/office/powerpoint/2010/main" val="392624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4683</TotalTime>
  <Words>129</Words>
  <Application>Microsoft Office PowerPoint</Application>
  <PresentationFormat>On-screen Show (4:3)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</vt:lpstr>
      <vt:lpstr>Tahoma</vt:lpstr>
      <vt:lpstr>Office Theme</vt:lpstr>
      <vt:lpstr>Enjoy the Good Life</vt:lpstr>
      <vt:lpstr>The world’s formula.. </vt:lpstr>
      <vt:lpstr>Who will show us the good?</vt:lpstr>
      <vt:lpstr>God shows us what is good.. Genesis 1-3</vt:lpstr>
      <vt:lpstr>Satan shows up.. Subtraction by addition</vt:lpstr>
      <vt:lpstr>Enjoy the Good Life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Karen Bailey</cp:lastModifiedBy>
  <cp:revision>143</cp:revision>
  <dcterms:created xsi:type="dcterms:W3CDTF">2015-10-04T04:19:18Z</dcterms:created>
  <dcterms:modified xsi:type="dcterms:W3CDTF">2018-10-07T04:27:25Z</dcterms:modified>
</cp:coreProperties>
</file>