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37"/>
    <a:srgbClr val="321900"/>
    <a:srgbClr val="140A00"/>
    <a:srgbClr val="3E1F00"/>
    <a:srgbClr val="663300"/>
    <a:srgbClr val="FFDD71"/>
    <a:srgbClr val="FFD961"/>
    <a:srgbClr val="BCB48A"/>
    <a:srgbClr val="B1A777"/>
    <a:srgbClr val="B9B0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 autoAdjust="0"/>
    <p:restoredTop sz="94660"/>
  </p:normalViewPr>
  <p:slideViewPr>
    <p:cSldViewPr>
      <p:cViewPr varScale="1">
        <p:scale>
          <a:sx n="65" d="100"/>
          <a:sy n="65" d="100"/>
        </p:scale>
        <p:origin x="11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buNone/>
              <a:defRPr sz="42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buNone/>
              <a:defRPr sz="32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2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9" name="Picture 8" descr="friends-in-the-frenzy.jpg"/>
          <p:cNvPicPr>
            <a:picLocks noChangeAspect="1"/>
          </p:cNvPicPr>
          <p:nvPr userDrawn="1"/>
        </p:nvPicPr>
        <p:blipFill>
          <a:blip r:embed="rId10" cstate="print">
            <a:lum bright="-10000" contrast="10000"/>
          </a:blip>
          <a:stretch>
            <a:fillRect/>
          </a:stretch>
        </p:blipFill>
        <p:spPr>
          <a:xfrm>
            <a:off x="-1" y="1676400"/>
            <a:ext cx="9144001" cy="43434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76400"/>
            <a:ext cx="9144000" cy="4495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Font typeface="Arial" pitchFamily="34" charset="0"/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Exhort One Another Daily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Hebrews 3:12-14</a:t>
            </a:r>
          </a:p>
        </p:txBody>
      </p:sp>
      <p:pic>
        <p:nvPicPr>
          <p:cNvPr id="5" name="Picture 4" descr="friends-in-the-frenzy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rcRect b="16340"/>
          <a:stretch>
            <a:fillRect/>
          </a:stretch>
        </p:blipFill>
        <p:spPr>
          <a:xfrm>
            <a:off x="0" y="1828800"/>
            <a:ext cx="9144000" cy="36687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k of hebrews.jp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rcRect t="10909" b="10909"/>
          <a:stretch>
            <a:fillRect/>
          </a:stretch>
        </p:blipFill>
        <p:spPr>
          <a:xfrm>
            <a:off x="0" y="1676400"/>
            <a:ext cx="9144000" cy="4343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76400"/>
            <a:ext cx="9144000" cy="43434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3124200"/>
          </a:xfrm>
          <a:solidFill>
            <a:schemeClr val="tx1">
              <a:alpha val="50000"/>
            </a:schemeClr>
          </a:solidFill>
        </p:spPr>
        <p:txBody>
          <a:bodyPr anchor="ctr">
            <a:normAutofit/>
          </a:bodyPr>
          <a:lstStyle/>
          <a:p>
            <a:pPr>
              <a:lnSpc>
                <a:spcPts val="2800"/>
              </a:lnSpc>
            </a:pPr>
            <a:r>
              <a:rPr lang="en-US" dirty="0">
                <a:solidFill>
                  <a:srgbClr val="FFCF37"/>
                </a:solidFill>
              </a:rPr>
              <a:t>Heb 3:12-14 </a:t>
            </a:r>
            <a:r>
              <a:rPr lang="en-US" dirty="0"/>
              <a:t>Beware, brethren, lest there be in any of you an evil heart of unbelief in departing from the living God; </a:t>
            </a:r>
            <a:r>
              <a:rPr lang="en-US" baseline="30000" dirty="0"/>
              <a:t>13 </a:t>
            </a:r>
            <a:r>
              <a:rPr lang="en-US" dirty="0"/>
              <a:t>but exhort one another daily, while it is called “Today,” lest any of you be hardened through the deceitfulness of sin. </a:t>
            </a:r>
            <a:r>
              <a:rPr lang="en-US" baseline="30000" dirty="0"/>
              <a:t>14 </a:t>
            </a:r>
            <a:r>
              <a:rPr lang="en-US" dirty="0"/>
              <a:t>For we have become partakers of Christ if we hold the beginning of our confidence steadfast to the end..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</p:spPr>
        <p:txBody>
          <a:bodyPr/>
          <a:lstStyle/>
          <a:p>
            <a:r>
              <a:rPr lang="en-US" dirty="0"/>
              <a:t>We all need encouragement..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2514600"/>
          </a:xfrm>
        </p:spPr>
        <p:txBody>
          <a:bodyPr>
            <a:normAutofit/>
          </a:bodyPr>
          <a:lstStyle/>
          <a:p>
            <a:r>
              <a:rPr lang="en-US" dirty="0"/>
              <a:t>“Exhort”..  Para </a:t>
            </a:r>
            <a:r>
              <a:rPr lang="en-US" dirty="0" err="1"/>
              <a:t>kaleo</a:t>
            </a:r>
            <a:r>
              <a:rPr lang="en-US" dirty="0"/>
              <a:t> “to call alongside”</a:t>
            </a:r>
          </a:p>
          <a:p>
            <a:pPr lvl="1">
              <a:lnSpc>
                <a:spcPts val="2600"/>
              </a:lnSpc>
            </a:pPr>
            <a:r>
              <a:rPr lang="en-US" dirty="0"/>
              <a:t>To call on a person, call to the side.. To beseech, to entreat, to admonish, exhort, to urge one to pursue some course of conduct (looking to the future)..</a:t>
            </a:r>
          </a:p>
          <a:p>
            <a:pPr lvl="1">
              <a:lnSpc>
                <a:spcPts val="2600"/>
              </a:lnSpc>
            </a:pPr>
            <a:r>
              <a:rPr lang="en-US" dirty="0"/>
              <a:t>Holy Spirit “the Comforter” (</a:t>
            </a:r>
            <a:r>
              <a:rPr lang="en-US" dirty="0" err="1"/>
              <a:t>paraklete</a:t>
            </a:r>
            <a:r>
              <a:rPr lang="en-US" dirty="0"/>
              <a:t>)..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than comforting..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>
                <a:solidFill>
                  <a:srgbClr val="FFCF37"/>
                </a:solidFill>
              </a:rPr>
              <a:t>Heb 10:24-25</a:t>
            </a:r>
            <a:r>
              <a:rPr lang="en-US" dirty="0"/>
              <a:t> </a:t>
            </a:r>
            <a:r>
              <a:rPr lang="en-US" sz="2700" dirty="0"/>
              <a:t>And let us consider one another in order to stir up love and good works, </a:t>
            </a:r>
            <a:r>
              <a:rPr lang="en-US" sz="2700" baseline="30000" dirty="0"/>
              <a:t>25 </a:t>
            </a:r>
            <a:r>
              <a:rPr lang="en-US" sz="2700" dirty="0"/>
              <a:t>not forsaking the assembling of ourselves together, as </a:t>
            </a:r>
            <a:r>
              <a:rPr lang="en-US" sz="2700" i="1" dirty="0"/>
              <a:t>is</a:t>
            </a:r>
            <a:r>
              <a:rPr lang="en-US" sz="2700" dirty="0"/>
              <a:t> the manner of some, but exhorting one another..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Why we should do this?..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commands it.. Vs 12-13</a:t>
            </a:r>
          </a:p>
          <a:p>
            <a:pPr lvl="1">
              <a:lnSpc>
                <a:spcPts val="2800"/>
              </a:lnSpc>
            </a:pPr>
            <a:r>
              <a:rPr lang="en-US" dirty="0"/>
              <a:t>This is your job as a fellow Christian</a:t>
            </a:r>
          </a:p>
          <a:p>
            <a:pPr lvl="1">
              <a:lnSpc>
                <a:spcPts val="2800"/>
              </a:lnSpc>
            </a:pPr>
            <a:r>
              <a:rPr lang="en-US" dirty="0"/>
              <a:t>Help others stay on the right path</a:t>
            </a:r>
          </a:p>
          <a:p>
            <a:pPr lvl="1">
              <a:lnSpc>
                <a:spcPts val="2800"/>
              </a:lnSpc>
            </a:pPr>
            <a:r>
              <a:rPr lang="en-US" dirty="0"/>
              <a:t>One of reasons we assemble</a:t>
            </a:r>
          </a:p>
          <a:p>
            <a:pPr lvl="2">
              <a:lnSpc>
                <a:spcPts val="2400"/>
              </a:lnSpc>
            </a:pPr>
            <a:r>
              <a:rPr lang="en-US" dirty="0">
                <a:solidFill>
                  <a:srgbClr val="FFCF37"/>
                </a:solidFill>
              </a:rPr>
              <a:t>Heb 10:24-25</a:t>
            </a:r>
            <a:r>
              <a:rPr lang="en-US" dirty="0"/>
              <a:t> And let us consider one another in order to stir up love and good works, </a:t>
            </a:r>
            <a:r>
              <a:rPr lang="en-US" baseline="30000" dirty="0"/>
              <a:t>25 </a:t>
            </a:r>
            <a:r>
              <a:rPr lang="en-US" dirty="0"/>
              <a:t>not forsaking the assembling of ourselves together, as </a:t>
            </a:r>
            <a:r>
              <a:rPr lang="en-US" i="1" dirty="0"/>
              <a:t>is</a:t>
            </a:r>
            <a:r>
              <a:rPr lang="en-US" dirty="0"/>
              <a:t> the manner of some, but exhorting one another..</a:t>
            </a:r>
          </a:p>
          <a:p>
            <a:pPr lvl="2">
              <a:lnSpc>
                <a:spcPts val="2400"/>
              </a:lnSpc>
            </a:pPr>
            <a:r>
              <a:rPr lang="en-US" dirty="0"/>
              <a:t>Stir up, stimulate.. Do this daily</a:t>
            </a:r>
          </a:p>
          <a:p>
            <a:pPr lvl="2">
              <a:lnSpc>
                <a:spcPts val="28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Danger in neglecting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evil heart of unbelief.. </a:t>
            </a:r>
          </a:p>
          <a:p>
            <a:r>
              <a:rPr lang="en-US" dirty="0"/>
              <a:t>Hardened by Deceitfulness of sin..</a:t>
            </a:r>
          </a:p>
          <a:p>
            <a:pPr lvl="1"/>
            <a:r>
              <a:rPr lang="en-US" dirty="0"/>
              <a:t>Can happen after we have dedicated to God</a:t>
            </a:r>
          </a:p>
          <a:p>
            <a:pPr lvl="1"/>
            <a:r>
              <a:rPr lang="en-US" dirty="0"/>
              <a:t>Don’t forget what happened to Israel..</a:t>
            </a:r>
          </a:p>
          <a:p>
            <a:pPr lvl="2">
              <a:lnSpc>
                <a:spcPts val="2300"/>
              </a:lnSpc>
            </a:pPr>
            <a:r>
              <a:rPr lang="en-US" dirty="0"/>
              <a:t>Vs 7-11  looking back to Psalm 95</a:t>
            </a:r>
          </a:p>
          <a:p>
            <a:pPr lvl="2">
              <a:lnSpc>
                <a:spcPts val="2300"/>
              </a:lnSpc>
            </a:pPr>
            <a:r>
              <a:rPr lang="en-US" dirty="0"/>
              <a:t>After all they saw at the Red Sea and Sinai</a:t>
            </a:r>
          </a:p>
          <a:p>
            <a:pPr lvl="2">
              <a:lnSpc>
                <a:spcPts val="23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2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 Personal involvement..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of the early church..</a:t>
            </a:r>
          </a:p>
          <a:p>
            <a:pPr lvl="1">
              <a:lnSpc>
                <a:spcPts val="2400"/>
              </a:lnSpc>
            </a:pPr>
            <a:r>
              <a:rPr lang="en-US" dirty="0">
                <a:solidFill>
                  <a:srgbClr val="FFC000"/>
                </a:solidFill>
              </a:rPr>
              <a:t>Acts 2:40 </a:t>
            </a:r>
            <a:r>
              <a:rPr lang="en-US" dirty="0"/>
              <a:t>with many other words Peter testified and exhorted “Save yourselves”..</a:t>
            </a:r>
          </a:p>
          <a:p>
            <a:pPr lvl="1">
              <a:lnSpc>
                <a:spcPts val="2400"/>
              </a:lnSpc>
            </a:pPr>
            <a:r>
              <a:rPr lang="en-US" dirty="0">
                <a:solidFill>
                  <a:srgbClr val="FFC000"/>
                </a:solidFill>
              </a:rPr>
              <a:t>Acts 11:24-25 </a:t>
            </a:r>
            <a:r>
              <a:rPr lang="en-US" dirty="0"/>
              <a:t>that with purpose of heart thy should continue in the Lord</a:t>
            </a:r>
          </a:p>
          <a:p>
            <a:pPr lvl="1">
              <a:lnSpc>
                <a:spcPts val="2400"/>
              </a:lnSpc>
            </a:pPr>
            <a:r>
              <a:rPr lang="en-US" dirty="0">
                <a:solidFill>
                  <a:srgbClr val="FFC000"/>
                </a:solidFill>
              </a:rPr>
              <a:t>Acts 14:22</a:t>
            </a:r>
            <a:r>
              <a:rPr lang="en-US" dirty="0"/>
              <a:t> strengthening the souls of the disciples, exhorting them to continue</a:t>
            </a:r>
          </a:p>
          <a:p>
            <a:pPr lvl="1">
              <a:lnSpc>
                <a:spcPts val="2400"/>
              </a:lnSpc>
            </a:pPr>
            <a:r>
              <a:rPr lang="en-US" dirty="0">
                <a:solidFill>
                  <a:srgbClr val="FFC000"/>
                </a:solidFill>
              </a:rPr>
              <a:t>1 </a:t>
            </a:r>
            <a:r>
              <a:rPr lang="en-US" dirty="0" err="1">
                <a:solidFill>
                  <a:srgbClr val="FFC000"/>
                </a:solidFill>
              </a:rPr>
              <a:t>Thess</a:t>
            </a:r>
            <a:r>
              <a:rPr lang="en-US" dirty="0">
                <a:solidFill>
                  <a:srgbClr val="FFC000"/>
                </a:solidFill>
              </a:rPr>
              <a:t> 4:1 </a:t>
            </a:r>
            <a:r>
              <a:rPr lang="en-US" dirty="0"/>
              <a:t>you are doing well, keep doing even more..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Exhort One Another Daily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Hebrews 3:12-14</a:t>
            </a:r>
          </a:p>
        </p:txBody>
      </p:sp>
      <p:pic>
        <p:nvPicPr>
          <p:cNvPr id="5" name="Picture 4" descr="friends-in-the-frenzy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rcRect b="16340"/>
          <a:stretch>
            <a:fillRect/>
          </a:stretch>
        </p:blipFill>
        <p:spPr>
          <a:xfrm>
            <a:off x="0" y="1828800"/>
            <a:ext cx="9144000" cy="36687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4699</TotalTime>
  <Words>286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Tahoma</vt:lpstr>
      <vt:lpstr>Office Theme</vt:lpstr>
      <vt:lpstr>Exhort One Another Daily</vt:lpstr>
      <vt:lpstr>PowerPoint Presentation</vt:lpstr>
      <vt:lpstr>We all need encouragement..</vt:lpstr>
      <vt:lpstr>More than comforting..</vt:lpstr>
      <vt:lpstr>1 Why we should do this?..</vt:lpstr>
      <vt:lpstr>2 Danger in neglecting this</vt:lpstr>
      <vt:lpstr>3 Personal involvement..</vt:lpstr>
      <vt:lpstr>Exhort One Another Daily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Karen Bailey</cp:lastModifiedBy>
  <cp:revision>151</cp:revision>
  <dcterms:created xsi:type="dcterms:W3CDTF">2015-10-04T04:19:18Z</dcterms:created>
  <dcterms:modified xsi:type="dcterms:W3CDTF">2018-10-07T04:00:16Z</dcterms:modified>
</cp:coreProperties>
</file>