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4" r:id="rId2"/>
    <p:sldId id="275" r:id="rId3"/>
    <p:sldId id="277" r:id="rId4"/>
    <p:sldId id="278" r:id="rId5"/>
    <p:sldId id="279" r:id="rId6"/>
    <p:sldId id="276" r:id="rId7"/>
    <p:sldId id="28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2" autoAdjust="0"/>
    <p:restoredTop sz="94660"/>
  </p:normalViewPr>
  <p:slideViewPr>
    <p:cSldViewPr>
      <p:cViewPr varScale="1">
        <p:scale>
          <a:sx n="65" d="100"/>
          <a:sy n="65" d="100"/>
        </p:scale>
        <p:origin x="115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10/6/2018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buNone/>
              <a:defRPr sz="4200"/>
            </a:lvl1pPr>
          </a:lstStyle>
          <a:p>
            <a:r>
              <a:rPr lang="en-US" dirty="0"/>
              <a:t>Master title style</a:t>
            </a:r>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buNone/>
              <a:defRPr sz="3200"/>
            </a:lvl1pPr>
          </a:lstStyle>
          <a:p>
            <a:r>
              <a:rPr lang="en-US" dirty="0"/>
              <a:t>Master title style</a:t>
            </a:r>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a:t>Master title style</a:t>
            </a:r>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Master title style</a:t>
            </a:r>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Master title style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25000" contrast="10000"/>
          </a:blip>
          <a:srcRect r="14845" b="18000"/>
          <a:stretch>
            <a:fillRect/>
          </a:stretch>
        </p:blipFill>
        <p:spPr>
          <a:xfrm>
            <a:off x="0" y="0"/>
            <a:ext cx="9144002" cy="6858000"/>
          </a:xfrm>
          <a:prstGeom prst="rect">
            <a:avLst/>
          </a:prstGeom>
        </p:spPr>
      </p:pic>
      <p:pic>
        <p:nvPicPr>
          <p:cNvPr id="10" name="Picture 9" descr="If the Son sets you free.jpg"/>
          <p:cNvPicPr>
            <a:picLocks noChangeAspect="1"/>
          </p:cNvPicPr>
          <p:nvPr userDrawn="1"/>
        </p:nvPicPr>
        <p:blipFill>
          <a:blip r:embed="rId10" cstate="print">
            <a:lum bright="-20000" contrast="10000"/>
          </a:blip>
          <a:stretch>
            <a:fillRect/>
          </a:stretch>
        </p:blipFill>
        <p:spPr>
          <a:xfrm>
            <a:off x="6350" y="1752600"/>
            <a:ext cx="9131300" cy="4267200"/>
          </a:xfrm>
          <a:prstGeom prst="rect">
            <a:avLst/>
          </a:prstGeom>
        </p:spPr>
      </p:pic>
      <p:pic>
        <p:nvPicPr>
          <p:cNvPr id="12" name="Picture 11" descr="Christ sets us free from sin.jpg"/>
          <p:cNvPicPr>
            <a:picLocks noChangeAspect="1"/>
          </p:cNvPicPr>
          <p:nvPr userDrawn="1"/>
        </p:nvPicPr>
        <p:blipFill>
          <a:blip r:embed="rId11" cstate="print">
            <a:lum bright="-10000" contrast="10000"/>
          </a:blip>
          <a:stretch>
            <a:fillRect/>
          </a:stretch>
        </p:blipFill>
        <p:spPr>
          <a:xfrm>
            <a:off x="0" y="1752600"/>
            <a:ext cx="9144000" cy="42672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a:t>Master title style</a:t>
            </a:r>
          </a:p>
        </p:txBody>
      </p:sp>
      <p:sp>
        <p:nvSpPr>
          <p:cNvPr id="8" name="Rectangle 7"/>
          <p:cNvSpPr/>
          <p:nvPr userDrawn="1"/>
        </p:nvSpPr>
        <p:spPr>
          <a:xfrm>
            <a:off x="0" y="1752600"/>
            <a:ext cx="9144000" cy="4343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Font typeface="Arial" pitchFamily="34" charset="0"/>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2" name="Title 1"/>
          <p:cNvSpPr>
            <a:spLocks noGrp="1"/>
          </p:cNvSpPr>
          <p:nvPr>
            <p:ph type="ctrTitle"/>
          </p:nvPr>
        </p:nvSpPr>
        <p:spPr>
          <a:xfrm>
            <a:off x="609600" y="304800"/>
            <a:ext cx="7772400" cy="1066800"/>
          </a:xfrm>
        </p:spPr>
        <p:txBody>
          <a:bodyPr>
            <a:normAutofit fontScale="90000"/>
          </a:bodyPr>
          <a:lstStyle/>
          <a:p>
            <a:r>
              <a:rPr lang="en-US" dirty="0"/>
              <a:t>Freedom from Enslavement to Sin</a:t>
            </a:r>
          </a:p>
        </p:txBody>
      </p:sp>
      <p:pic>
        <p:nvPicPr>
          <p:cNvPr id="5" name="Picture 4" descr="Christ sets us free from sin.jpg"/>
          <p:cNvPicPr>
            <a:picLocks noChangeAspect="1"/>
          </p:cNvPicPr>
          <p:nvPr/>
        </p:nvPicPr>
        <p:blipFill>
          <a:blip r:embed="rId3" cstate="print">
            <a:lum bright="-10000" contrast="10000"/>
          </a:blip>
          <a:stretch>
            <a:fillRect/>
          </a:stretch>
        </p:blipFill>
        <p:spPr>
          <a:xfrm>
            <a:off x="0" y="1600200"/>
            <a:ext cx="9144000" cy="4114800"/>
          </a:xfrm>
          <a:prstGeom prst="rect">
            <a:avLst/>
          </a:prstGeom>
        </p:spPr>
      </p:pic>
      <p:sp>
        <p:nvSpPr>
          <p:cNvPr id="3" name="Subtitle 2"/>
          <p:cNvSpPr>
            <a:spLocks noGrp="1"/>
          </p:cNvSpPr>
          <p:nvPr>
            <p:ph type="subTitle" idx="1"/>
          </p:nvPr>
        </p:nvSpPr>
        <p:spPr/>
        <p:txBody>
          <a:bodyPr>
            <a:normAutofit/>
          </a:bodyPr>
          <a:lstStyle/>
          <a:p>
            <a:r>
              <a:rPr lang="en-US" sz="3400" dirty="0"/>
              <a:t>John 8:31-36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1143000"/>
          </a:xfrm>
        </p:spPr>
        <p:txBody>
          <a:bodyPr/>
          <a:lstStyle/>
          <a:p>
            <a:r>
              <a:rPr lang="en-US" sz="4200" dirty="0">
                <a:solidFill>
                  <a:srgbClr val="FF0000"/>
                </a:solidFill>
              </a:rPr>
              <a:t>1</a:t>
            </a:r>
            <a:r>
              <a:rPr lang="en-US" dirty="0">
                <a:solidFill>
                  <a:srgbClr val="FF0000"/>
                </a:solidFill>
              </a:rPr>
              <a:t> </a:t>
            </a:r>
            <a:r>
              <a:rPr lang="en-US" dirty="0"/>
              <a:t>Commit to Jesus as your Savior..</a:t>
            </a:r>
          </a:p>
        </p:txBody>
      </p:sp>
      <p:sp>
        <p:nvSpPr>
          <p:cNvPr id="3" name="Content Placeholder 2"/>
          <p:cNvSpPr>
            <a:spLocks noGrp="1"/>
          </p:cNvSpPr>
          <p:nvPr>
            <p:ph idx="1"/>
          </p:nvPr>
        </p:nvSpPr>
        <p:spPr>
          <a:xfrm>
            <a:off x="381000" y="1752600"/>
            <a:ext cx="8305800" cy="3733800"/>
          </a:xfrm>
        </p:spPr>
        <p:txBody>
          <a:bodyPr>
            <a:normAutofit fontScale="92500"/>
          </a:bodyPr>
          <a:lstStyle/>
          <a:p>
            <a:pPr>
              <a:lnSpc>
                <a:spcPts val="2800"/>
              </a:lnSpc>
            </a:pPr>
            <a:r>
              <a:rPr lang="en-US" dirty="0">
                <a:solidFill>
                  <a:srgbClr val="FFC000"/>
                </a:solidFill>
              </a:rPr>
              <a:t>John 8:31-32 </a:t>
            </a:r>
            <a:r>
              <a:rPr lang="en-US" dirty="0"/>
              <a:t>Then Jesus said to those Jews who believed Him, “If you abide in My word, you are My disciples indeed. </a:t>
            </a:r>
            <a:r>
              <a:rPr lang="en-US" baseline="30000" dirty="0"/>
              <a:t>32 </a:t>
            </a:r>
            <a:r>
              <a:rPr lang="en-US" dirty="0"/>
              <a:t>And you shall know the truth, and the truth shall make you free.”</a:t>
            </a:r>
          </a:p>
          <a:p>
            <a:pPr>
              <a:lnSpc>
                <a:spcPts val="2800"/>
              </a:lnSpc>
            </a:pPr>
            <a:r>
              <a:rPr lang="en-US" dirty="0">
                <a:solidFill>
                  <a:srgbClr val="FFC000"/>
                </a:solidFill>
              </a:rPr>
              <a:t>Rom 6:4 </a:t>
            </a:r>
            <a:r>
              <a:rPr lang="en-US" dirty="0"/>
              <a:t>Therefore we were buried with Him through baptism into death, that just as Christ was raised from the dead by the glory of the Father, even so we also should walk in newness of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91411_bondageofsin.jpg"/>
          <p:cNvPicPr>
            <a:picLocks noChangeAspect="1"/>
          </p:cNvPicPr>
          <p:nvPr/>
        </p:nvPicPr>
        <p:blipFill>
          <a:blip r:embed="rId2" cstate="print"/>
          <a:srcRect b="19010"/>
          <a:stretch>
            <a:fillRect/>
          </a:stretch>
        </p:blipFill>
        <p:spPr>
          <a:xfrm>
            <a:off x="0" y="1752600"/>
            <a:ext cx="9144000" cy="4343400"/>
          </a:xfrm>
          <a:prstGeom prst="rect">
            <a:avLst/>
          </a:prstGeom>
        </p:spPr>
      </p:pic>
      <p:sp>
        <p:nvSpPr>
          <p:cNvPr id="5" name="Rectangle 4"/>
          <p:cNvSpPr/>
          <p:nvPr/>
        </p:nvSpPr>
        <p:spPr>
          <a:xfrm>
            <a:off x="0" y="1752600"/>
            <a:ext cx="9144000" cy="4343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858000" cy="1143000"/>
          </a:xfrm>
        </p:spPr>
        <p:txBody>
          <a:bodyPr/>
          <a:lstStyle/>
          <a:p>
            <a:r>
              <a:rPr lang="en-US" sz="4200" dirty="0">
                <a:solidFill>
                  <a:srgbClr val="FF0000"/>
                </a:solidFill>
              </a:rPr>
              <a:t>2 </a:t>
            </a:r>
            <a:r>
              <a:rPr lang="en-US" dirty="0">
                <a:solidFill>
                  <a:srgbClr val="FF0000"/>
                </a:solidFill>
              </a:rPr>
              <a:t> </a:t>
            </a:r>
            <a:r>
              <a:rPr lang="en-US" dirty="0"/>
              <a:t>Admit the sin controlling you..</a:t>
            </a:r>
          </a:p>
        </p:txBody>
      </p:sp>
      <p:sp>
        <p:nvSpPr>
          <p:cNvPr id="3" name="Content Placeholder 2"/>
          <p:cNvSpPr>
            <a:spLocks noGrp="1"/>
          </p:cNvSpPr>
          <p:nvPr>
            <p:ph idx="1"/>
          </p:nvPr>
        </p:nvSpPr>
        <p:spPr>
          <a:xfrm>
            <a:off x="381000" y="1752600"/>
            <a:ext cx="8305800" cy="3733800"/>
          </a:xfrm>
        </p:spPr>
        <p:txBody>
          <a:bodyPr>
            <a:normAutofit/>
          </a:bodyPr>
          <a:lstStyle/>
          <a:p>
            <a:pPr>
              <a:lnSpc>
                <a:spcPts val="2800"/>
              </a:lnSpc>
            </a:pPr>
            <a:r>
              <a:rPr lang="en-US" dirty="0">
                <a:solidFill>
                  <a:srgbClr val="FFC000"/>
                </a:solidFill>
              </a:rPr>
              <a:t>Romans 7:22-24 </a:t>
            </a:r>
            <a:r>
              <a:rPr lang="en-US" dirty="0"/>
              <a:t>For I delight in the law of God according to the inward man. </a:t>
            </a:r>
            <a:r>
              <a:rPr lang="en-US" baseline="30000" dirty="0"/>
              <a:t>23 </a:t>
            </a:r>
            <a:r>
              <a:rPr lang="en-US" dirty="0"/>
              <a:t>But I see another law in my members, warring against the law of my mind, and bringing me into captivity to the law of sin which is in my members. </a:t>
            </a:r>
            <a:r>
              <a:rPr lang="en-US" baseline="30000" dirty="0"/>
              <a:t>24 </a:t>
            </a:r>
            <a:r>
              <a:rPr lang="en-US" dirty="0"/>
              <a:t>O wretched man that I am! Who will deliver me from this body of death?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s addiction a sin.jpg"/>
          <p:cNvPicPr>
            <a:picLocks noChangeAspect="1"/>
          </p:cNvPicPr>
          <p:nvPr/>
        </p:nvPicPr>
        <p:blipFill>
          <a:blip r:embed="rId2" cstate="print">
            <a:lum bright="-25000" contrast="10000"/>
          </a:blip>
          <a:stretch>
            <a:fillRect/>
          </a:stretch>
        </p:blipFill>
        <p:spPr>
          <a:xfrm>
            <a:off x="0" y="1676400"/>
            <a:ext cx="9144000" cy="4360333"/>
          </a:xfrm>
          <a:prstGeom prst="rect">
            <a:avLst/>
          </a:prstGeom>
        </p:spPr>
      </p:pic>
      <p:sp>
        <p:nvSpPr>
          <p:cNvPr id="7" name="Rectangle 6"/>
          <p:cNvSpPr/>
          <p:nvPr/>
        </p:nvSpPr>
        <p:spPr>
          <a:xfrm>
            <a:off x="0" y="1676400"/>
            <a:ext cx="9144000" cy="4343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858000" cy="1143000"/>
          </a:xfrm>
        </p:spPr>
        <p:txBody>
          <a:bodyPr/>
          <a:lstStyle/>
          <a:p>
            <a:r>
              <a:rPr lang="en-US" sz="4200" dirty="0">
                <a:solidFill>
                  <a:srgbClr val="FF0000"/>
                </a:solidFill>
              </a:rPr>
              <a:t>3 </a:t>
            </a:r>
            <a:r>
              <a:rPr lang="en-US" dirty="0">
                <a:solidFill>
                  <a:srgbClr val="FF0000"/>
                </a:solidFill>
              </a:rPr>
              <a:t> </a:t>
            </a:r>
            <a:r>
              <a:rPr lang="en-US" dirty="0"/>
              <a:t>Realize it is a spiritual problem..</a:t>
            </a:r>
          </a:p>
        </p:txBody>
      </p:sp>
      <p:sp>
        <p:nvSpPr>
          <p:cNvPr id="3" name="Content Placeholder 2"/>
          <p:cNvSpPr>
            <a:spLocks noGrp="1"/>
          </p:cNvSpPr>
          <p:nvPr>
            <p:ph idx="1"/>
          </p:nvPr>
        </p:nvSpPr>
        <p:spPr>
          <a:xfrm>
            <a:off x="381000" y="1828800"/>
            <a:ext cx="8382000" cy="3124200"/>
          </a:xfrm>
        </p:spPr>
        <p:txBody>
          <a:bodyPr>
            <a:normAutofit/>
          </a:bodyPr>
          <a:lstStyle/>
          <a:p>
            <a:pPr>
              <a:lnSpc>
                <a:spcPts val="2800"/>
              </a:lnSpc>
            </a:pPr>
            <a:r>
              <a:rPr lang="en-US" dirty="0">
                <a:solidFill>
                  <a:srgbClr val="FFC000"/>
                </a:solidFill>
              </a:rPr>
              <a:t>Heb 12:1-2 </a:t>
            </a:r>
            <a:r>
              <a:rPr lang="en-US" dirty="0"/>
              <a:t>Therefore we also, since we are surrounded by so great a cloud of witnesses, let us lay aside every weight, and the sin which so easily ensnares </a:t>
            </a:r>
            <a:r>
              <a:rPr lang="en-US" i="1" dirty="0"/>
              <a:t>us,</a:t>
            </a:r>
            <a:r>
              <a:rPr lang="en-US" dirty="0"/>
              <a:t> and let us run with </a:t>
            </a:r>
            <a:r>
              <a:rPr lang="en-US" dirty="0" err="1"/>
              <a:t>endur-ance</a:t>
            </a:r>
            <a:r>
              <a:rPr lang="en-US" dirty="0"/>
              <a:t> the race that is set before us, </a:t>
            </a:r>
            <a:r>
              <a:rPr lang="en-US" baseline="30000" dirty="0"/>
              <a:t>2 </a:t>
            </a:r>
            <a:r>
              <a:rPr lang="en-US" dirty="0"/>
              <a:t>looking unto Jesus, the author and finisher of </a:t>
            </a:r>
            <a:r>
              <a:rPr lang="en-US" i="1" dirty="0"/>
              <a:t>our</a:t>
            </a:r>
            <a:r>
              <a:rPr lang="en-US" dirty="0"/>
              <a:t>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s addiction a sin.jpg"/>
          <p:cNvPicPr>
            <a:picLocks noChangeAspect="1"/>
          </p:cNvPicPr>
          <p:nvPr/>
        </p:nvPicPr>
        <p:blipFill>
          <a:blip r:embed="rId2" cstate="print">
            <a:lum bright="-25000" contrast="10000"/>
          </a:blip>
          <a:stretch>
            <a:fillRect/>
          </a:stretch>
        </p:blipFill>
        <p:spPr>
          <a:xfrm>
            <a:off x="0" y="1676400"/>
            <a:ext cx="9144000" cy="4360333"/>
          </a:xfrm>
          <a:prstGeom prst="rect">
            <a:avLst/>
          </a:prstGeom>
        </p:spPr>
      </p:pic>
      <p:sp>
        <p:nvSpPr>
          <p:cNvPr id="7" name="Rectangle 6"/>
          <p:cNvSpPr/>
          <p:nvPr/>
        </p:nvSpPr>
        <p:spPr>
          <a:xfrm>
            <a:off x="0" y="1676400"/>
            <a:ext cx="9144000" cy="4343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858000" cy="1143000"/>
          </a:xfrm>
        </p:spPr>
        <p:txBody>
          <a:bodyPr/>
          <a:lstStyle/>
          <a:p>
            <a:r>
              <a:rPr lang="en-US" sz="4200" dirty="0">
                <a:solidFill>
                  <a:srgbClr val="FF0000"/>
                </a:solidFill>
              </a:rPr>
              <a:t>4 </a:t>
            </a:r>
            <a:r>
              <a:rPr lang="en-US" dirty="0">
                <a:solidFill>
                  <a:srgbClr val="FF0000"/>
                </a:solidFill>
              </a:rPr>
              <a:t> </a:t>
            </a:r>
            <a:r>
              <a:rPr lang="en-US" dirty="0"/>
              <a:t>Trace it to its roots..</a:t>
            </a:r>
          </a:p>
        </p:txBody>
      </p:sp>
      <p:sp>
        <p:nvSpPr>
          <p:cNvPr id="3" name="Content Placeholder 2"/>
          <p:cNvSpPr>
            <a:spLocks noGrp="1"/>
          </p:cNvSpPr>
          <p:nvPr>
            <p:ph idx="1"/>
          </p:nvPr>
        </p:nvSpPr>
        <p:spPr>
          <a:xfrm>
            <a:off x="381000" y="1828800"/>
            <a:ext cx="8382000" cy="3200400"/>
          </a:xfrm>
        </p:spPr>
        <p:txBody>
          <a:bodyPr>
            <a:normAutofit/>
          </a:bodyPr>
          <a:lstStyle/>
          <a:p>
            <a:pPr>
              <a:lnSpc>
                <a:spcPts val="2800"/>
              </a:lnSpc>
            </a:pPr>
            <a:r>
              <a:rPr lang="en-US" sz="3200" dirty="0"/>
              <a:t>What is the root cause in your life?..</a:t>
            </a:r>
          </a:p>
          <a:p>
            <a:pPr lvl="1">
              <a:lnSpc>
                <a:spcPts val="2800"/>
              </a:lnSpc>
            </a:pPr>
            <a:r>
              <a:rPr lang="en-US" sz="2800" dirty="0"/>
              <a:t>Insecurity ? Inadequacy ?</a:t>
            </a:r>
          </a:p>
          <a:p>
            <a:pPr lvl="1">
              <a:lnSpc>
                <a:spcPts val="2800"/>
              </a:lnSpc>
            </a:pPr>
            <a:r>
              <a:rPr lang="en-US" sz="2800" dirty="0"/>
              <a:t>Acceptance? Approval?</a:t>
            </a:r>
          </a:p>
          <a:p>
            <a:pPr lvl="1">
              <a:lnSpc>
                <a:spcPts val="2800"/>
              </a:lnSpc>
            </a:pPr>
            <a:r>
              <a:rPr lang="en-US" sz="2800" dirty="0"/>
              <a:t>Hunger to be loved?</a:t>
            </a:r>
          </a:p>
          <a:p>
            <a:pPr lvl="1">
              <a:lnSpc>
                <a:spcPts val="2800"/>
              </a:lnSpc>
            </a:pPr>
            <a:r>
              <a:rPr lang="en-US" sz="2800" dirty="0"/>
              <a:t>Reacting to hurt?</a:t>
            </a:r>
          </a:p>
          <a:p>
            <a:pPr lvl="1">
              <a:lnSpc>
                <a:spcPts val="2800"/>
              </a:lnSpc>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eedom in christ.jpg"/>
          <p:cNvPicPr>
            <a:picLocks noChangeAspect="1"/>
          </p:cNvPicPr>
          <p:nvPr/>
        </p:nvPicPr>
        <p:blipFill>
          <a:blip r:embed="rId2" cstate="print">
            <a:lum bright="-20000" contrast="10000"/>
          </a:blip>
          <a:srcRect r="12414"/>
          <a:stretch>
            <a:fillRect/>
          </a:stretch>
        </p:blipFill>
        <p:spPr>
          <a:xfrm>
            <a:off x="-2" y="1752600"/>
            <a:ext cx="9144001" cy="4267200"/>
          </a:xfrm>
          <a:prstGeom prst="rect">
            <a:avLst/>
          </a:prstGeom>
        </p:spPr>
      </p:pic>
      <p:sp>
        <p:nvSpPr>
          <p:cNvPr id="5" name="Rectangle 4"/>
          <p:cNvSpPr/>
          <p:nvPr/>
        </p:nvSpPr>
        <p:spPr>
          <a:xfrm>
            <a:off x="0" y="1676400"/>
            <a:ext cx="9144000" cy="4343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Who shall deliver me?</a:t>
            </a:r>
          </a:p>
        </p:txBody>
      </p:sp>
      <p:sp>
        <p:nvSpPr>
          <p:cNvPr id="3" name="Content Placeholder 2"/>
          <p:cNvSpPr>
            <a:spLocks noGrp="1"/>
          </p:cNvSpPr>
          <p:nvPr>
            <p:ph idx="1"/>
          </p:nvPr>
        </p:nvSpPr>
        <p:spPr/>
        <p:txBody>
          <a:bodyPr/>
          <a:lstStyle/>
          <a:p>
            <a:pPr>
              <a:lnSpc>
                <a:spcPts val="2900"/>
              </a:lnSpc>
            </a:pPr>
            <a:r>
              <a:rPr lang="en-US" dirty="0">
                <a:solidFill>
                  <a:srgbClr val="FFC000"/>
                </a:solidFill>
              </a:rPr>
              <a:t>Romans 7:24 </a:t>
            </a:r>
            <a:r>
              <a:rPr lang="en-US" dirty="0"/>
              <a:t>O wretched man that I am! Who will deliver me from this body of death? </a:t>
            </a:r>
            <a:r>
              <a:rPr lang="en-US" baseline="30000" dirty="0"/>
              <a:t>25 </a:t>
            </a:r>
            <a:r>
              <a:rPr lang="en-US" dirty="0"/>
              <a:t>I thank God—through Jesus Christ our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2" name="Title 1"/>
          <p:cNvSpPr>
            <a:spLocks noGrp="1"/>
          </p:cNvSpPr>
          <p:nvPr>
            <p:ph type="ctrTitle"/>
          </p:nvPr>
        </p:nvSpPr>
        <p:spPr>
          <a:xfrm>
            <a:off x="609600" y="304800"/>
            <a:ext cx="7772400" cy="1066800"/>
          </a:xfrm>
        </p:spPr>
        <p:txBody>
          <a:bodyPr>
            <a:normAutofit fontScale="90000"/>
          </a:bodyPr>
          <a:lstStyle/>
          <a:p>
            <a:r>
              <a:rPr lang="en-US" dirty="0"/>
              <a:t>Freedom from Enslavement to Sin</a:t>
            </a:r>
          </a:p>
        </p:txBody>
      </p:sp>
      <p:pic>
        <p:nvPicPr>
          <p:cNvPr id="5" name="Picture 4" descr="Christ sets us free from sin.jpg"/>
          <p:cNvPicPr>
            <a:picLocks noChangeAspect="1"/>
          </p:cNvPicPr>
          <p:nvPr/>
        </p:nvPicPr>
        <p:blipFill>
          <a:blip r:embed="rId3" cstate="print">
            <a:lum bright="-10000" contrast="10000"/>
          </a:blip>
          <a:stretch>
            <a:fillRect/>
          </a:stretch>
        </p:blipFill>
        <p:spPr>
          <a:xfrm>
            <a:off x="0" y="1600200"/>
            <a:ext cx="9144000" cy="4114800"/>
          </a:xfrm>
          <a:prstGeom prst="rect">
            <a:avLst/>
          </a:prstGeom>
        </p:spPr>
      </p:pic>
      <p:sp>
        <p:nvSpPr>
          <p:cNvPr id="3" name="Subtitle 2"/>
          <p:cNvSpPr>
            <a:spLocks noGrp="1"/>
          </p:cNvSpPr>
          <p:nvPr>
            <p:ph type="subTitle" idx="1"/>
          </p:nvPr>
        </p:nvSpPr>
        <p:spPr/>
        <p:txBody>
          <a:bodyPr>
            <a:normAutofit/>
          </a:bodyPr>
          <a:lstStyle/>
          <a:p>
            <a:r>
              <a:rPr lang="en-US" sz="3400" dirty="0"/>
              <a:t>John 8:31-36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4690</TotalTime>
  <Words>188</Words>
  <Application>Microsoft Office PowerPoint</Application>
  <PresentationFormat>On-screen Show (4:3)</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Georgia</vt:lpstr>
      <vt:lpstr>Tahoma</vt:lpstr>
      <vt:lpstr>Office Theme</vt:lpstr>
      <vt:lpstr>Freedom from Enslavement to Sin</vt:lpstr>
      <vt:lpstr>1 Commit to Jesus as your Savior..</vt:lpstr>
      <vt:lpstr>2  Admit the sin controlling you..</vt:lpstr>
      <vt:lpstr>3  Realize it is a spiritual problem..</vt:lpstr>
      <vt:lpstr>4  Trace it to its roots..</vt:lpstr>
      <vt:lpstr>Who shall deliver me?</vt:lpstr>
      <vt:lpstr>Freedom from Enslavement to Sin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Karen Bailey</cp:lastModifiedBy>
  <cp:revision>146</cp:revision>
  <dcterms:created xsi:type="dcterms:W3CDTF">2015-10-04T04:19:18Z</dcterms:created>
  <dcterms:modified xsi:type="dcterms:W3CDTF">2018-10-07T03:50:34Z</dcterms:modified>
</cp:coreProperties>
</file>