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6" r:id="rId3"/>
    <p:sldId id="275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4660"/>
  </p:normalViewPr>
  <p:slideViewPr>
    <p:cSldViewPr>
      <p:cViewPr varScale="1">
        <p:scale>
          <a:sx n="64" d="100"/>
          <a:sy n="6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Dark Brown texture.jpg"/>
          <p:cNvPicPr>
            <a:picLocks noChangeAspect="1"/>
          </p:cNvPicPr>
          <p:nvPr userDrawn="1"/>
        </p:nvPicPr>
        <p:blipFill>
          <a:blip r:embed="rId10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Living in Godliness.jpg"/>
          <p:cNvPicPr>
            <a:picLocks noChangeAspect="1"/>
          </p:cNvPicPr>
          <p:nvPr userDrawn="1"/>
        </p:nvPicPr>
        <p:blipFill>
          <a:blip r:embed="rId11" cstate="print">
            <a:lum bright="-12000" contrast="10000"/>
          </a:blip>
          <a:srcRect l="964" r="964"/>
          <a:stretch>
            <a:fillRect/>
          </a:stretch>
        </p:blipFill>
        <p:spPr>
          <a:xfrm>
            <a:off x="0" y="1676400"/>
            <a:ext cx="9144000" cy="4343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Brown texture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Pursue a Life of Godliness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Timothy 6:6-12</a:t>
            </a:r>
          </a:p>
        </p:txBody>
      </p:sp>
      <p:pic>
        <p:nvPicPr>
          <p:cNvPr id="5" name="Picture 4" descr="Living in Godliness.jpg"/>
          <p:cNvPicPr>
            <a:picLocks noChangeAspect="1"/>
          </p:cNvPicPr>
          <p:nvPr/>
        </p:nvPicPr>
        <p:blipFill>
          <a:blip r:embed="rId3" cstate="print">
            <a:lum bright="-12000" contrast="10000"/>
          </a:blip>
          <a:stretch>
            <a:fillRect/>
          </a:stretch>
        </p:blipFill>
        <p:spPr>
          <a:xfrm>
            <a:off x="0" y="1828800"/>
            <a:ext cx="9144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blessing of 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en-US" sz="2600" dirty="0">
                <a:solidFill>
                  <a:srgbClr val="FFC000"/>
                </a:solidFill>
              </a:rPr>
              <a:t>1 Tim 6:6-11 </a:t>
            </a:r>
            <a:r>
              <a:rPr lang="en-US" sz="2600" dirty="0"/>
              <a:t>Now godliness with contentment is great gain. </a:t>
            </a:r>
            <a:r>
              <a:rPr lang="en-US" sz="2600" baseline="30000" dirty="0"/>
              <a:t>7 </a:t>
            </a:r>
            <a:r>
              <a:rPr lang="en-US" sz="2600" dirty="0"/>
              <a:t>For we brought nothing into </a:t>
            </a:r>
            <a:r>
              <a:rPr lang="en-US" sz="2600" i="1" dirty="0"/>
              <a:t>this</a:t>
            </a:r>
            <a:r>
              <a:rPr lang="en-US" sz="2600" dirty="0"/>
              <a:t> world, </a:t>
            </a:r>
            <a:r>
              <a:rPr lang="en-US" sz="2600" i="1" dirty="0"/>
              <a:t>and it is</a:t>
            </a:r>
            <a:r>
              <a:rPr lang="en-US" sz="2600" dirty="0"/>
              <a:t> certain we can carry nothing out. </a:t>
            </a:r>
            <a:r>
              <a:rPr lang="en-US" sz="2600" baseline="30000" dirty="0"/>
              <a:t>8 </a:t>
            </a:r>
            <a:r>
              <a:rPr lang="en-US" sz="2600" dirty="0"/>
              <a:t>And having food and clothing, with these we shall be content. </a:t>
            </a:r>
          </a:p>
          <a:p>
            <a:pPr>
              <a:lnSpc>
                <a:spcPts val="2700"/>
              </a:lnSpc>
            </a:pPr>
            <a:r>
              <a:rPr lang="en-US" sz="2600" baseline="30000" dirty="0"/>
              <a:t>9 </a:t>
            </a:r>
            <a:r>
              <a:rPr lang="en-US" sz="2600" dirty="0"/>
              <a:t>But those who desire to be rich fall into temptation and a snare, and </a:t>
            </a:r>
            <a:r>
              <a:rPr lang="en-US" sz="2600" i="1" dirty="0"/>
              <a:t>into</a:t>
            </a:r>
            <a:r>
              <a:rPr lang="en-US" sz="2600" dirty="0"/>
              <a:t> many foolish and harmful lusts which drown men in destruction and perdition…</a:t>
            </a:r>
          </a:p>
          <a:p>
            <a:pPr>
              <a:lnSpc>
                <a:spcPts val="2700"/>
              </a:lnSpc>
            </a:pPr>
            <a:r>
              <a:rPr lang="en-US" sz="2600" baseline="30000" dirty="0"/>
              <a:t>11 </a:t>
            </a:r>
            <a:r>
              <a:rPr lang="en-US" sz="2600" dirty="0"/>
              <a:t>But you, O man of God, flee these things and </a:t>
            </a:r>
            <a:r>
              <a:rPr lang="en-US" sz="2600" dirty="0">
                <a:solidFill>
                  <a:srgbClr val="FFC000"/>
                </a:solidFill>
              </a:rPr>
              <a:t>pursue</a:t>
            </a:r>
            <a:r>
              <a:rPr lang="en-US" sz="2600" dirty="0"/>
              <a:t> righteousness, </a:t>
            </a:r>
            <a:r>
              <a:rPr lang="en-US" sz="2600" dirty="0">
                <a:solidFill>
                  <a:srgbClr val="FFC000"/>
                </a:solidFill>
              </a:rPr>
              <a:t>godliness</a:t>
            </a:r>
            <a:r>
              <a:rPr lang="en-US" sz="2600" dirty="0"/>
              <a:t>, faith, love, patience, gentleness.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Essence of Christian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dirty="0">
                <a:solidFill>
                  <a:srgbClr val="FFC000"/>
                </a:solidFill>
              </a:rPr>
              <a:t>Titus 2:11-14 </a:t>
            </a:r>
            <a:r>
              <a:rPr lang="en-US" sz="2600" dirty="0"/>
              <a:t>For the grace of God that brings salvation has appeared to all men, </a:t>
            </a:r>
            <a:r>
              <a:rPr lang="en-US" sz="2600" baseline="30000" dirty="0"/>
              <a:t>12 </a:t>
            </a:r>
            <a:r>
              <a:rPr lang="en-US" sz="2600" dirty="0"/>
              <a:t>teaching us that, </a:t>
            </a:r>
            <a:r>
              <a:rPr lang="en-US" sz="2600" dirty="0">
                <a:solidFill>
                  <a:srgbClr val="FFC000"/>
                </a:solidFill>
              </a:rPr>
              <a:t>denying ungodliness </a:t>
            </a:r>
            <a:r>
              <a:rPr lang="en-US" sz="2600" dirty="0"/>
              <a:t>and worldly lusts, we should </a:t>
            </a:r>
            <a:r>
              <a:rPr lang="en-US" sz="2600" dirty="0">
                <a:solidFill>
                  <a:srgbClr val="FFC000"/>
                </a:solidFill>
              </a:rPr>
              <a:t>live soberly, righteously, and godly</a:t>
            </a:r>
            <a:r>
              <a:rPr lang="en-US" sz="2600" dirty="0"/>
              <a:t> in the present age, </a:t>
            </a:r>
            <a:r>
              <a:rPr lang="en-US" sz="2600" baseline="30000" dirty="0"/>
              <a:t>13 </a:t>
            </a:r>
            <a:r>
              <a:rPr lang="en-US" sz="2600" dirty="0"/>
              <a:t>looking for the blessed hope and glorious appearing of our great God and Savior Jesus Christ, </a:t>
            </a:r>
            <a:r>
              <a:rPr lang="en-US" sz="2600" baseline="30000" dirty="0"/>
              <a:t>14 </a:t>
            </a:r>
            <a:r>
              <a:rPr lang="en-US" sz="2600" dirty="0"/>
              <a:t>who gave Himself for us, that He might redeem us from every lawless deed and purify for Himself </a:t>
            </a:r>
            <a:r>
              <a:rPr lang="en-US" sz="2600" i="1" dirty="0"/>
              <a:t>His</a:t>
            </a:r>
            <a:r>
              <a:rPr lang="en-US" sz="2600" dirty="0"/>
              <a:t> own special people, zealous for good works.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r>
              <a:rPr lang="en-US" dirty="0"/>
              <a:t>God has given us all we need 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2600"/>
              </a:lnSpc>
            </a:pPr>
            <a:r>
              <a:rPr lang="en-US" dirty="0">
                <a:solidFill>
                  <a:srgbClr val="FFC000"/>
                </a:solidFill>
              </a:rPr>
              <a:t>2 Peter 1:3-7 </a:t>
            </a:r>
            <a:r>
              <a:rPr lang="en-US" sz="2600" dirty="0"/>
              <a:t>His divine power </a:t>
            </a:r>
            <a:r>
              <a:rPr lang="en-US" sz="2600" dirty="0">
                <a:solidFill>
                  <a:srgbClr val="FFC000"/>
                </a:solidFill>
              </a:rPr>
              <a:t>has given to us </a:t>
            </a:r>
            <a:r>
              <a:rPr lang="en-US" sz="2600" dirty="0"/>
              <a:t>all things that </a:t>
            </a:r>
            <a:r>
              <a:rPr lang="en-US" sz="2600" i="1" dirty="0"/>
              <a:t>pertain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FFC000"/>
                </a:solidFill>
              </a:rPr>
              <a:t>life and godliness</a:t>
            </a:r>
            <a:r>
              <a:rPr lang="en-US" sz="2600" dirty="0"/>
              <a:t>, through the knowledge of Him who called us by glory and virtue, </a:t>
            </a:r>
            <a:r>
              <a:rPr lang="en-US" sz="2600" baseline="30000" dirty="0"/>
              <a:t>4 </a:t>
            </a:r>
            <a:r>
              <a:rPr lang="en-US" sz="2600" dirty="0"/>
              <a:t>by which have been given to us exceedingly great and precious promises, that through these you may be partakers of the divine nature, having escaped the corruption </a:t>
            </a:r>
            <a:r>
              <a:rPr lang="en-US" sz="2600" i="1" dirty="0"/>
              <a:t>that is</a:t>
            </a:r>
            <a:r>
              <a:rPr lang="en-US" sz="2600" dirty="0"/>
              <a:t> in the world through lust.</a:t>
            </a:r>
          </a:p>
          <a:p>
            <a:pPr>
              <a:lnSpc>
                <a:spcPts val="2600"/>
              </a:lnSpc>
            </a:pPr>
            <a:r>
              <a:rPr lang="en-US" sz="2800" baseline="30000" dirty="0"/>
              <a:t>5 </a:t>
            </a:r>
            <a:r>
              <a:rPr lang="en-US" sz="2800" dirty="0"/>
              <a:t>But also for this very reason, </a:t>
            </a:r>
            <a:r>
              <a:rPr lang="en-US" sz="2800" dirty="0">
                <a:solidFill>
                  <a:srgbClr val="FFC000"/>
                </a:solidFill>
              </a:rPr>
              <a:t>giving all diligence</a:t>
            </a:r>
            <a:r>
              <a:rPr lang="en-US" sz="2800" dirty="0"/>
              <a:t>, add to your faith virtue, to virtue knowledge, </a:t>
            </a:r>
            <a:r>
              <a:rPr lang="en-US" sz="2800" baseline="30000" dirty="0"/>
              <a:t>6 </a:t>
            </a:r>
            <a:r>
              <a:rPr lang="en-US" sz="2800" dirty="0"/>
              <a:t>to knowledge self-control, to self-control perseverance, to perseverance </a:t>
            </a:r>
            <a:r>
              <a:rPr lang="en-US" sz="2800" dirty="0">
                <a:solidFill>
                  <a:srgbClr val="FFC000"/>
                </a:solidFill>
              </a:rPr>
              <a:t>godliness</a:t>
            </a:r>
            <a:r>
              <a:rPr lang="en-US" sz="2800" dirty="0"/>
              <a:t>, </a:t>
            </a:r>
            <a:r>
              <a:rPr lang="en-US" sz="2800" baseline="30000" dirty="0"/>
              <a:t>7 </a:t>
            </a:r>
            <a:r>
              <a:rPr lang="en-US" sz="2800" dirty="0"/>
              <a:t>to godliness brotherly kindness, and to brotherly kindness love. </a:t>
            </a:r>
          </a:p>
          <a:p>
            <a:pPr>
              <a:lnSpc>
                <a:spcPts val="26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godliness?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Devotion to God in action..</a:t>
            </a:r>
          </a:p>
          <a:p>
            <a:pPr lvl="1">
              <a:lnSpc>
                <a:spcPts val="2700"/>
              </a:lnSpc>
            </a:pPr>
            <a:r>
              <a:rPr lang="en-US" dirty="0">
                <a:solidFill>
                  <a:srgbClr val="FFC000"/>
                </a:solidFill>
              </a:rPr>
              <a:t>“</a:t>
            </a:r>
            <a:r>
              <a:rPr lang="en-US" dirty="0" err="1">
                <a:solidFill>
                  <a:srgbClr val="FFC000"/>
                </a:solidFill>
              </a:rPr>
              <a:t>Eusebia</a:t>
            </a:r>
            <a:r>
              <a:rPr lang="en-US" dirty="0">
                <a:solidFill>
                  <a:srgbClr val="FFC000"/>
                </a:solidFill>
              </a:rPr>
              <a:t>”.. </a:t>
            </a:r>
            <a:r>
              <a:rPr lang="en-US" dirty="0"/>
              <a:t>awe, respect, reverence, godliness</a:t>
            </a:r>
          </a:p>
          <a:p>
            <a:pPr lvl="1">
              <a:lnSpc>
                <a:spcPts val="2700"/>
              </a:lnSpc>
            </a:pPr>
            <a:r>
              <a:rPr lang="en-US" dirty="0">
                <a:solidFill>
                  <a:srgbClr val="FFC000"/>
                </a:solidFill>
              </a:rPr>
              <a:t>Genesis 5:21-24 </a:t>
            </a:r>
            <a:r>
              <a:rPr lang="en-US" dirty="0"/>
              <a:t>And Enoch </a:t>
            </a:r>
            <a:r>
              <a:rPr lang="en-US" dirty="0">
                <a:solidFill>
                  <a:srgbClr val="FFC000"/>
                </a:solidFill>
              </a:rPr>
              <a:t>walked with God</a:t>
            </a:r>
            <a:r>
              <a:rPr lang="en-US" dirty="0"/>
              <a:t>; and he </a:t>
            </a:r>
            <a:r>
              <a:rPr lang="en-US" i="1" dirty="0"/>
              <a:t>was</a:t>
            </a:r>
            <a:r>
              <a:rPr lang="en-US" dirty="0"/>
              <a:t> not, for God took him.</a:t>
            </a:r>
          </a:p>
          <a:p>
            <a:pPr lvl="1">
              <a:lnSpc>
                <a:spcPts val="2700"/>
              </a:lnSpc>
            </a:pPr>
            <a:r>
              <a:rPr lang="en-US" dirty="0">
                <a:solidFill>
                  <a:srgbClr val="FFC000"/>
                </a:solidFill>
              </a:rPr>
              <a:t>Heb 11:5</a:t>
            </a:r>
            <a:r>
              <a:rPr lang="en-US" dirty="0"/>
              <a:t> By faith Enoch was taken away so that he did not see death, “and was not found, because God had taken him”; for before he was taken he had this testimony, that he </a:t>
            </a:r>
            <a:r>
              <a:rPr lang="en-US" dirty="0">
                <a:solidFill>
                  <a:srgbClr val="FFC000"/>
                </a:solidFill>
              </a:rPr>
              <a:t>pleased God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Focused on God..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438400" y="2133600"/>
            <a:ext cx="4343400" cy="2438400"/>
          </a:xfrm>
          <a:prstGeom prst="triangl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5029200"/>
            <a:ext cx="3886200" cy="762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5181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Devotion to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4114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Fear of God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4114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Love of 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676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Desire for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3124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  <a:latin typeface="Georgia" pitchFamily="18" charset="0"/>
              </a:rPr>
              <a:t>JESUS</a:t>
            </a:r>
          </a:p>
          <a:p>
            <a:pPr algn="ctr"/>
            <a:r>
              <a:rPr lang="en-US" dirty="0">
                <a:solidFill>
                  <a:srgbClr val="FFC000"/>
                </a:solidFill>
                <a:latin typeface="Georgia" pitchFamily="18" charset="0"/>
              </a:rPr>
              <a:t>“Mystery of Godliness”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Brown texture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Pursue a Life of Godliness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Timothy 6:6-12</a:t>
            </a:r>
          </a:p>
        </p:txBody>
      </p:sp>
      <p:pic>
        <p:nvPicPr>
          <p:cNvPr id="5" name="Picture 4" descr="Living in Godliness.jpg"/>
          <p:cNvPicPr>
            <a:picLocks noChangeAspect="1"/>
          </p:cNvPicPr>
          <p:nvPr/>
        </p:nvPicPr>
        <p:blipFill>
          <a:blip r:embed="rId3" cstate="print">
            <a:lum bright="-12000" contrast="10000"/>
          </a:blip>
          <a:stretch>
            <a:fillRect/>
          </a:stretch>
        </p:blipFill>
        <p:spPr>
          <a:xfrm>
            <a:off x="0" y="1828800"/>
            <a:ext cx="9144000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5374</TotalTime>
  <Words>197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Office Theme</vt:lpstr>
      <vt:lpstr>Pursue a Life of Godliness</vt:lpstr>
      <vt:lpstr>The blessing of godliness</vt:lpstr>
      <vt:lpstr>Essence of Christian living</vt:lpstr>
      <vt:lpstr>God has given us all we need ..</vt:lpstr>
      <vt:lpstr>What is godliness?</vt:lpstr>
      <vt:lpstr>Focused on God..</vt:lpstr>
      <vt:lpstr>Pursue a Life of Godliness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Karen Bailey</cp:lastModifiedBy>
  <cp:revision>153</cp:revision>
  <dcterms:created xsi:type="dcterms:W3CDTF">2015-10-04T04:19:18Z</dcterms:created>
  <dcterms:modified xsi:type="dcterms:W3CDTF">2018-10-21T03:42:31Z</dcterms:modified>
</cp:coreProperties>
</file>