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F37"/>
    <a:srgbClr val="321900"/>
    <a:srgbClr val="140A00"/>
    <a:srgbClr val="3E1F00"/>
    <a:srgbClr val="663300"/>
    <a:srgbClr val="FFDD71"/>
    <a:srgbClr val="FFD961"/>
    <a:srgbClr val="BCB48A"/>
    <a:srgbClr val="B1A777"/>
    <a:srgbClr val="B9B0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83" autoAdjust="0"/>
    <p:restoredTop sz="94660"/>
  </p:normalViewPr>
  <p:slideViewPr>
    <p:cSldViewPr>
      <p:cViewPr varScale="1">
        <p:scale>
          <a:sx n="65" d="100"/>
          <a:sy n="65" d="100"/>
        </p:scale>
        <p:origin x="93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8E981-28F5-479C-B752-E9E7FAEC94EB}" type="datetimeFigureOut">
              <a:rPr lang="en-US" smtClean="0"/>
              <a:pPr/>
              <a:t>10/6/2018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A00E0-DD7C-485A-8D6D-375C8D8D9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A00E0-DD7C-485A-8D6D-375C8D8D9C1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A00E0-DD7C-485A-8D6D-375C8D8D9C1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41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533400"/>
            <a:ext cx="7772400" cy="1066800"/>
          </a:xfrm>
        </p:spPr>
        <p:txBody>
          <a:bodyPr>
            <a:normAutofit/>
          </a:bodyPr>
          <a:lstStyle>
            <a:lvl1pPr algn="ctr">
              <a:buNone/>
              <a:defRPr sz="4200"/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7800" y="5791200"/>
            <a:ext cx="6400800" cy="762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5181600" cy="1143000"/>
          </a:xfrm>
        </p:spPr>
        <p:txBody>
          <a:bodyPr>
            <a:noAutofit/>
          </a:bodyPr>
          <a:lstStyle>
            <a:lvl1pPr>
              <a:buNone/>
              <a:defRPr sz="3200"/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900"/>
            </a:lvl1pPr>
            <a:lvl2pPr>
              <a:defRPr sz="2600"/>
            </a:lvl2pPr>
          </a:lstStyle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ark-blue-background 02.jpg"/>
          <p:cNvPicPr>
            <a:picLocks noChangeAspect="1"/>
          </p:cNvPicPr>
          <p:nvPr userDrawn="1"/>
        </p:nvPicPr>
        <p:blipFill>
          <a:blip r:embed="rId9" cstate="print">
            <a:lum bright="-25000" contrast="10000"/>
          </a:blip>
          <a:srcRect r="14845" b="18000"/>
          <a:stretch>
            <a:fillRect/>
          </a:stretch>
        </p:blipFill>
        <p:spPr>
          <a:xfrm>
            <a:off x="0" y="0"/>
            <a:ext cx="914400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71686BF-D86D-44D3-A92B-9602906DF55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7857"/>
            <a:ext cx="9130145" cy="42672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64D3618-65A9-4B9C-BECC-43502E7FD043}"/>
              </a:ext>
            </a:extLst>
          </p:cNvPr>
          <p:cNvSpPr/>
          <p:nvPr userDrawn="1"/>
        </p:nvSpPr>
        <p:spPr>
          <a:xfrm>
            <a:off x="-13857" y="1637732"/>
            <a:ext cx="9144000" cy="4417326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382000" cy="4267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spcBef>
          <a:spcPct val="0"/>
        </a:spcBef>
        <a:buFont typeface="Arial" pitchFamily="34" charset="0"/>
        <a:buNone/>
        <a:defRPr sz="3400" kern="1200"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Georgia" pitchFamily="18" charset="0"/>
          <a:ea typeface="Tahoma" pitchFamily="34" charset="0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Georgia" pitchFamily="18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Georgia" pitchFamily="18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Georgia" pitchFamily="18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Georgia" pitchFamily="18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Georgia" pitchFamily="18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rk-blue-background 02.jpg"/>
          <p:cNvPicPr>
            <a:picLocks noChangeAspect="1"/>
          </p:cNvPicPr>
          <p:nvPr/>
        </p:nvPicPr>
        <p:blipFill>
          <a:blip r:embed="rId3" cstate="print">
            <a:lum bright="-35000" contrast="10000"/>
          </a:blip>
          <a:srcRect r="14845" b="18000"/>
          <a:stretch>
            <a:fillRect/>
          </a:stretch>
        </p:blipFill>
        <p:spPr>
          <a:xfrm>
            <a:off x="-2" y="0"/>
            <a:ext cx="9144002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828800"/>
            <a:ext cx="9144000" cy="3810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62955" y="399435"/>
            <a:ext cx="7772400" cy="1066800"/>
          </a:xfrm>
        </p:spPr>
        <p:txBody>
          <a:bodyPr>
            <a:normAutofit/>
          </a:bodyPr>
          <a:lstStyle/>
          <a:p>
            <a:r>
              <a:rPr lang="en-US" dirty="0"/>
              <a:t>The Value of Godliness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 Timothy 4:5-8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95B11B-EAB3-4E1D-B5C1-488B6C3D8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0590"/>
            <a:ext cx="9098311" cy="41406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A5CD-A660-41A2-A2A6-9C8AF08A7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Profitable for all things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04D53-F11E-4831-A979-29D6F488F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2500"/>
              </a:lnSpc>
            </a:pPr>
            <a:r>
              <a:rPr lang="en-US" dirty="0">
                <a:solidFill>
                  <a:srgbClr val="FFC000"/>
                </a:solidFill>
              </a:rPr>
              <a:t>1 Tim 4:6-8 </a:t>
            </a:r>
            <a:r>
              <a:rPr lang="en-US" sz="2600" dirty="0"/>
              <a:t>If you instruct the brethren in these things, you will be a good minister of Jesus Christ, nourished in the words of faith and of the good doctrine which you have carefully followed. </a:t>
            </a:r>
          </a:p>
          <a:p>
            <a:pPr>
              <a:lnSpc>
                <a:spcPts val="2500"/>
              </a:lnSpc>
            </a:pPr>
            <a:r>
              <a:rPr lang="en-US" sz="2600" baseline="30000" dirty="0"/>
              <a:t>7 </a:t>
            </a:r>
            <a:r>
              <a:rPr lang="en-US" sz="2600" dirty="0"/>
              <a:t>But reject profane and old wives’ fables, and exercise yourself toward godliness. </a:t>
            </a:r>
            <a:r>
              <a:rPr lang="en-US" sz="2600" baseline="30000" dirty="0"/>
              <a:t>8 </a:t>
            </a:r>
            <a:r>
              <a:rPr lang="en-US" sz="2600" dirty="0"/>
              <a:t>For bodily exercise profits a little, but godliness is profitable for all things, having promise of the life that now is and of that which is to come.</a:t>
            </a:r>
          </a:p>
        </p:txBody>
      </p:sp>
    </p:spTree>
    <p:extLst>
      <p:ext uri="{BB962C8B-B14F-4D97-AF65-F5344CB8AC3E}">
        <p14:creationId xmlns:p14="http://schemas.microsoft.com/office/powerpoint/2010/main" val="65540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FF1D4-4BC2-44DA-B267-3C4E34256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(vs 1-5)..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4D281-382F-4227-AB86-D42C791B6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Instructions to Timothy..</a:t>
            </a:r>
          </a:p>
          <a:p>
            <a:pPr lvl="1"/>
            <a:r>
              <a:rPr lang="en-US" dirty="0"/>
              <a:t>Warning of future falling away (1-3)</a:t>
            </a:r>
          </a:p>
          <a:p>
            <a:pPr lvl="1"/>
            <a:r>
              <a:rPr lang="en-US" dirty="0"/>
              <a:t>Receiving God’s gifts thankfully (4-5)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2" descr="http://www.abercrombie.cc/calvimages/bible.gif">
            <a:extLst>
              <a:ext uri="{FF2B5EF4-FFF2-40B4-BE49-F238E27FC236}">
                <a16:creationId xmlns:a16="http://schemas.microsoft.com/office/drawing/2014/main" id="{4A95D15A-C3F9-4480-AB73-F385F797C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4381" y="4038600"/>
            <a:ext cx="3429000" cy="172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1002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90521-C6F8-4520-9A3F-5F3478945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1143000"/>
          </a:xfrm>
        </p:spPr>
        <p:txBody>
          <a:bodyPr/>
          <a:lstStyle/>
          <a:p>
            <a:r>
              <a:rPr lang="en-US" dirty="0"/>
              <a:t>Godliness or bodily discipline..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BE188D-A085-4AB9-9D80-C7205CC969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Godliness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Based on sound doctrine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Profitable for all things (Now and Forever)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840E7D-2E59-43F6-AEE0-1ECD8BE422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Bodily Exercise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Worldly tales</a:t>
            </a:r>
          </a:p>
          <a:p>
            <a:pPr marL="0" indent="0" algn="ctr">
              <a:buNone/>
            </a:pPr>
            <a:r>
              <a:rPr lang="en-US" dirty="0"/>
              <a:t>(fables)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Limited Value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F83AFAF-BE11-4762-9F00-DC95CF84FFDA}"/>
              </a:ext>
            </a:extLst>
          </p:cNvPr>
          <p:cNvCxnSpPr/>
          <p:nvPr/>
        </p:nvCxnSpPr>
        <p:spPr>
          <a:xfrm>
            <a:off x="2438400" y="2133600"/>
            <a:ext cx="0" cy="533400"/>
          </a:xfrm>
          <a:prstGeom prst="straightConnector1">
            <a:avLst/>
          </a:prstGeom>
          <a:ln w="88900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34F6E7C-3AB4-417A-BD4F-1DBF0D3F2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008" y="3579646"/>
            <a:ext cx="554784" cy="8169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CAD75-AA54-4B57-81F4-83AA0CEC9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808" y="2133600"/>
            <a:ext cx="554784" cy="8169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B7A32B-F0BA-4427-8096-61CED6E0C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808" y="3721413"/>
            <a:ext cx="554784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50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743668-272F-46F2-9625-1E175B419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7" y="1752600"/>
            <a:ext cx="9144000" cy="42561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7930B7-B1AB-4032-AEF0-2C51999CA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497" y="1720645"/>
            <a:ext cx="9144000" cy="441350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E289F68-EA83-433C-A0BA-87A5C1730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143000"/>
          </a:xfrm>
        </p:spPr>
        <p:txBody>
          <a:bodyPr/>
          <a:lstStyle/>
          <a:p>
            <a:r>
              <a:rPr lang="en-US" dirty="0"/>
              <a:t>The promise of physical training..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439178-94D0-4043-BBB4-1CE917AD9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“Work hard and you will see results”..</a:t>
            </a:r>
          </a:p>
          <a:p>
            <a:r>
              <a:rPr lang="en-US" dirty="0">
                <a:solidFill>
                  <a:srgbClr val="FFC000"/>
                </a:solidFill>
              </a:rPr>
              <a:t>Our promise</a:t>
            </a:r>
            <a:r>
              <a:rPr lang="en-US" dirty="0"/>
              <a:t>: a relationship with God that will last through eternity..</a:t>
            </a:r>
          </a:p>
        </p:txBody>
      </p:sp>
    </p:spTree>
    <p:extLst>
      <p:ext uri="{BB962C8B-B14F-4D97-AF65-F5344CB8AC3E}">
        <p14:creationId xmlns:p14="http://schemas.microsoft.com/office/powerpoint/2010/main" val="138876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3D6324A-EED2-4BB5-A7D4-4AB828195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8" y="1667158"/>
            <a:ext cx="9144000" cy="43227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60AA99-F167-4B7F-9884-B1B2EEAF5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8" y="1679448"/>
            <a:ext cx="9144000" cy="44135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E08C9E-2F60-41A9-A8FC-90705E177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care of the godly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5F2E04-EC51-4B1C-B2CE-2C4F747A0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>
              <a:lnSpc>
                <a:spcPts val="27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Psalm 32:5-7 </a:t>
            </a:r>
            <a:r>
              <a:rPr lang="en-US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 this cause everyone who is godly shall pray to You In a time when You may be found; Surely in a flood of great waters They shall not come near him. </a:t>
            </a:r>
            <a:r>
              <a:rPr lang="en-US" sz="27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7 </a:t>
            </a:r>
            <a:r>
              <a:rPr lang="en-US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You </a:t>
            </a:r>
            <a:r>
              <a:rPr lang="en-US" sz="27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are</a:t>
            </a:r>
            <a:r>
              <a:rPr lang="en-US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my hiding place; You shall preserve me from trouble; You shall surround me with songs of deliverance.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solidFill>
                  <a:srgbClr val="FFC000"/>
                </a:solidFill>
              </a:rPr>
              <a:t>2 Peter 2:9 </a:t>
            </a:r>
            <a:r>
              <a:rPr lang="en-US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Lord knows how to deliver the godly out of temptations and to reserve the unjust under punishment for the day of judgment</a:t>
            </a: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Psalm 37:28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For the Lord loves justice, And does not forsake His saints; They are preserved forever,</a:t>
            </a:r>
            <a:b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But the descendants of the wicked shall be cut off.</a:t>
            </a:r>
          </a:p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1000"/>
              </a:spcAft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22926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9332FC-CA4C-44E5-B416-960DB374B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58633A-B073-46B4-BE04-6926F2B48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47699"/>
            <a:ext cx="73152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50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rk-blue-background 02.jpg"/>
          <p:cNvPicPr>
            <a:picLocks noChangeAspect="1"/>
          </p:cNvPicPr>
          <p:nvPr/>
        </p:nvPicPr>
        <p:blipFill>
          <a:blip r:embed="rId3" cstate="print">
            <a:lum bright="-35000" contrast="10000"/>
          </a:blip>
          <a:srcRect r="14845" b="18000"/>
          <a:stretch>
            <a:fillRect/>
          </a:stretch>
        </p:blipFill>
        <p:spPr>
          <a:xfrm>
            <a:off x="-2" y="0"/>
            <a:ext cx="9144002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828800"/>
            <a:ext cx="9144000" cy="3810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62955" y="399435"/>
            <a:ext cx="7772400" cy="1066800"/>
          </a:xfrm>
        </p:spPr>
        <p:txBody>
          <a:bodyPr>
            <a:normAutofit/>
          </a:bodyPr>
          <a:lstStyle/>
          <a:p>
            <a:r>
              <a:rPr lang="en-US" dirty="0"/>
              <a:t>The Value of Godliness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 Timothy 4:5-8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95B11B-EAB3-4E1D-B5C1-488B6C3D8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0590"/>
            <a:ext cx="9098311" cy="414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97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5223</TotalTime>
  <Words>182</Words>
  <Application>Microsoft Office PowerPoint</Application>
  <PresentationFormat>On-screen Show (4:3)</PresentationFormat>
  <Paragraphs>32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Georgia</vt:lpstr>
      <vt:lpstr>Tahoma</vt:lpstr>
      <vt:lpstr>Times New Roman</vt:lpstr>
      <vt:lpstr>Office Theme</vt:lpstr>
      <vt:lpstr>The Value of Godliness</vt:lpstr>
      <vt:lpstr>Profitable for all things</vt:lpstr>
      <vt:lpstr>Background (vs 1-5)..</vt:lpstr>
      <vt:lpstr>Godliness or bodily discipline..</vt:lpstr>
      <vt:lpstr>The promise of physical training..</vt:lpstr>
      <vt:lpstr>God’s care of the godly</vt:lpstr>
      <vt:lpstr>PowerPoint Presentation</vt:lpstr>
      <vt:lpstr>The Value of Godliness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Karen Bailey</cp:lastModifiedBy>
  <cp:revision>154</cp:revision>
  <dcterms:created xsi:type="dcterms:W3CDTF">2015-10-04T04:19:18Z</dcterms:created>
  <dcterms:modified xsi:type="dcterms:W3CDTF">2018-10-07T03:55:41Z</dcterms:modified>
</cp:coreProperties>
</file>