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78" r:id="rId3"/>
    <p:sldId id="283" r:id="rId4"/>
    <p:sldId id="284" r:id="rId5"/>
    <p:sldId id="276" r:id="rId6"/>
    <p:sldId id="277" r:id="rId7"/>
    <p:sldId id="279" r:id="rId8"/>
    <p:sldId id="280" r:id="rId9"/>
    <p:sldId id="281" r:id="rId10"/>
    <p:sldId id="282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321900"/>
    <a:srgbClr val="140A00"/>
    <a:srgbClr val="3E1F00"/>
    <a:srgbClr val="663300"/>
    <a:srgbClr val="FFDD71"/>
    <a:srgbClr val="FFD961"/>
    <a:srgbClr val="BCB48A"/>
    <a:srgbClr val="B1A777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51" autoAdjust="0"/>
    <p:restoredTop sz="9466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E981-28F5-479C-B752-E9E7FAEC94EB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00E0-DD7C-485A-8D6D-375C8D8D9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8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33400"/>
            <a:ext cx="7772400" cy="1066800"/>
          </a:xfrm>
        </p:spPr>
        <p:txBody>
          <a:bodyPr>
            <a:normAutofit/>
          </a:bodyPr>
          <a:lstStyle>
            <a:lvl1pPr algn="ctr">
              <a:buNone/>
              <a:defRPr sz="4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>
            <a:lvl1pPr>
              <a:buNone/>
              <a:defRPr sz="3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900"/>
            </a:lvl1pPr>
            <a:lvl2pPr>
              <a:defRPr sz="2600"/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rown texture.jpg"/>
          <p:cNvPicPr>
            <a:picLocks noChangeAspect="1"/>
          </p:cNvPicPr>
          <p:nvPr userDrawn="1"/>
        </p:nvPicPr>
        <p:blipFill>
          <a:blip r:embed="rId9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D12D9A-2D27-4A51-99BB-6F13628AF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4816" b="-318"/>
          <a:stretch/>
        </p:blipFill>
        <p:spPr>
          <a:xfrm>
            <a:off x="0" y="1620982"/>
            <a:ext cx="9144000" cy="439881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855" y="1620982"/>
            <a:ext cx="9144000" cy="4572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4582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8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They Did Their Duty into Eternity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762000"/>
          </a:xfrm>
        </p:spPr>
        <p:txBody>
          <a:bodyPr/>
          <a:lstStyle/>
          <a:p>
            <a:r>
              <a:rPr lang="en-US" dirty="0"/>
              <a:t>Hebrews 10:34-39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3298F-2351-4B5D-9052-A8DB696E4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05000"/>
            <a:ext cx="914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98B5E-2E23-444D-80D2-B8CE48E2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3" y="1600200"/>
            <a:ext cx="9144000" cy="45108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13F460-46DC-449D-9EE0-3B8F664F7183}"/>
              </a:ext>
            </a:extLst>
          </p:cNvPr>
          <p:cNvSpPr/>
          <p:nvPr/>
        </p:nvSpPr>
        <p:spPr>
          <a:xfrm>
            <a:off x="-22225" y="1600200"/>
            <a:ext cx="9144000" cy="4459224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DCE1F2-B4FA-4817-A604-65F472FE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our lives..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B4412-5222-49D3-BE85-51BB890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stood our ground..</a:t>
            </a:r>
          </a:p>
          <a:p>
            <a:r>
              <a:rPr lang="en-US" dirty="0"/>
              <a:t>We used our (spiritual) weapons..</a:t>
            </a:r>
          </a:p>
          <a:p>
            <a:r>
              <a:rPr lang="en-US" dirty="0"/>
              <a:t>We did our duty (into eternity)..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E575215-1003-4D61-B52D-00793D66438A}"/>
              </a:ext>
            </a:extLst>
          </p:cNvPr>
          <p:cNvSpPr txBox="1">
            <a:spLocks/>
          </p:cNvSpPr>
          <p:nvPr/>
        </p:nvSpPr>
        <p:spPr>
          <a:xfrm>
            <a:off x="430967" y="4308422"/>
            <a:ext cx="8229600" cy="1524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Heb 10:39 </a:t>
            </a:r>
            <a:r>
              <a:rPr lang="en-US" dirty="0"/>
              <a:t>But we are not of those who draw back to perdition, but of those who believe to the saving of the soul.</a:t>
            </a:r>
          </a:p>
        </p:txBody>
      </p:sp>
    </p:spTree>
    <p:extLst>
      <p:ext uri="{BB962C8B-B14F-4D97-AF65-F5344CB8AC3E}">
        <p14:creationId xmlns:p14="http://schemas.microsoft.com/office/powerpoint/2010/main" val="40725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They Did Their Duty into Eternity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762000"/>
          </a:xfrm>
        </p:spPr>
        <p:txBody>
          <a:bodyPr/>
          <a:lstStyle/>
          <a:p>
            <a:r>
              <a:rPr lang="en-US" dirty="0"/>
              <a:t>Hebrews 10:34-39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3298F-2351-4B5D-9052-A8DB696E4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05000"/>
            <a:ext cx="914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7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C0960C5-C2B6-428C-8374-ADD1CFA97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" y="1666074"/>
            <a:ext cx="9144000" cy="44299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9997E8-F112-481C-A9AC-50D86AF2C6DE}"/>
              </a:ext>
            </a:extLst>
          </p:cNvPr>
          <p:cNvSpPr/>
          <p:nvPr/>
        </p:nvSpPr>
        <p:spPr>
          <a:xfrm>
            <a:off x="0" y="1600200"/>
            <a:ext cx="9144000" cy="449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EA4DF-4CB1-4F91-8E7E-35253B87C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71"/>
          <a:stretch/>
        </p:blipFill>
        <p:spPr>
          <a:xfrm>
            <a:off x="1623934" y="1699510"/>
            <a:ext cx="7315200" cy="4190999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49E6FBA-C130-49B8-BAFA-57E55CA2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Ramadi, Iraq - 2008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23C5C8-A7F3-4171-A04B-5139AA748899}"/>
              </a:ext>
            </a:extLst>
          </p:cNvPr>
          <p:cNvSpPr txBox="1"/>
          <p:nvPr/>
        </p:nvSpPr>
        <p:spPr>
          <a:xfrm>
            <a:off x="2844292" y="5257800"/>
            <a:ext cx="2766044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Corp Jordan </a:t>
            </a:r>
            <a:r>
              <a:rPr lang="en-US" sz="2200" dirty="0" err="1">
                <a:solidFill>
                  <a:schemeClr val="bg1"/>
                </a:solidFill>
              </a:rPr>
              <a:t>Haerter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0C3C41-D251-4058-89B4-910C1E2D6EC1}"/>
              </a:ext>
            </a:extLst>
          </p:cNvPr>
          <p:cNvSpPr txBox="1"/>
          <p:nvPr/>
        </p:nvSpPr>
        <p:spPr>
          <a:xfrm>
            <a:off x="6163500" y="5274039"/>
            <a:ext cx="2775634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Corp Jonathan Yale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F576C9A-CD69-44B2-B05C-402BA32B8DFB}"/>
              </a:ext>
            </a:extLst>
          </p:cNvPr>
          <p:cNvSpPr txBox="1">
            <a:spLocks/>
          </p:cNvSpPr>
          <p:nvPr/>
        </p:nvSpPr>
        <p:spPr>
          <a:xfrm>
            <a:off x="1382307" y="5899254"/>
            <a:ext cx="64008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“Six seconds to live”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7D9EEA-590E-4B0A-8D42-3C6FA38E67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" r="7603" b="-399"/>
          <a:stretch/>
        </p:blipFill>
        <p:spPr>
          <a:xfrm>
            <a:off x="56404" y="1682020"/>
            <a:ext cx="2434831" cy="355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DFB29C-6D9B-4F07-AEA1-0F26A6FEC610}"/>
              </a:ext>
            </a:extLst>
          </p:cNvPr>
          <p:cNvSpPr txBox="1"/>
          <p:nvPr/>
        </p:nvSpPr>
        <p:spPr>
          <a:xfrm>
            <a:off x="347806" y="5250306"/>
            <a:ext cx="2142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Lt Gen John Kelly</a:t>
            </a:r>
          </a:p>
        </p:txBody>
      </p:sp>
    </p:spTree>
    <p:extLst>
      <p:ext uri="{BB962C8B-B14F-4D97-AF65-F5344CB8AC3E}">
        <p14:creationId xmlns:p14="http://schemas.microsoft.com/office/powerpoint/2010/main" val="19399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755D9-EA63-425C-9C3C-500001DB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9" y="762000"/>
            <a:ext cx="3643923" cy="473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4000B-166C-48D9-88A8-E59519121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7"/>
          <a:stretch/>
        </p:blipFill>
        <p:spPr>
          <a:xfrm>
            <a:off x="4943249" y="790731"/>
            <a:ext cx="3434060" cy="4737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B7DE2-9B4F-4735-9E0D-3FD19AD8E0B8}"/>
              </a:ext>
            </a:extLst>
          </p:cNvPr>
          <p:cNvSpPr txBox="1"/>
          <p:nvPr/>
        </p:nvSpPr>
        <p:spPr>
          <a:xfrm>
            <a:off x="1434708" y="5499100"/>
            <a:ext cx="276604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Corp Jordan </a:t>
            </a:r>
            <a:r>
              <a:rPr lang="en-US" sz="2400" dirty="0" err="1">
                <a:solidFill>
                  <a:schemeClr val="bg1"/>
                </a:solidFill>
              </a:rPr>
              <a:t>Haerter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20, Long Island 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8B670-52C7-4CCB-BFD6-3732A617A137}"/>
              </a:ext>
            </a:extLst>
          </p:cNvPr>
          <p:cNvSpPr txBox="1"/>
          <p:nvPr/>
        </p:nvSpPr>
        <p:spPr>
          <a:xfrm>
            <a:off x="5272462" y="5530329"/>
            <a:ext cx="277563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Corp Jonathan Yale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22,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6505C-B047-4B6F-A44D-A60F15B8F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364" y="3445155"/>
            <a:ext cx="1312098" cy="20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CE10-79DE-4E14-BEA9-E91FA78F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of America’s finest.. On watch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534B-203A-4DDC-BDC4-EE412B785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Stood their ground</a:t>
            </a:r>
          </a:p>
          <a:p>
            <a:r>
              <a:rPr lang="en-US" dirty="0"/>
              <a:t>Used their weapons</a:t>
            </a:r>
          </a:p>
          <a:p>
            <a:r>
              <a:rPr lang="en-US" dirty="0"/>
              <a:t>Did their duty into eternity</a:t>
            </a:r>
          </a:p>
        </p:txBody>
      </p:sp>
    </p:spTree>
    <p:extLst>
      <p:ext uri="{BB962C8B-B14F-4D97-AF65-F5344CB8AC3E}">
        <p14:creationId xmlns:p14="http://schemas.microsoft.com/office/powerpoint/2010/main" val="22251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D95B7-252D-44ED-81C6-00ED98059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52600"/>
            <a:ext cx="9144000" cy="413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Hebrew saints..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700" dirty="0">
                <a:solidFill>
                  <a:srgbClr val="FFC000"/>
                </a:solidFill>
              </a:rPr>
              <a:t>Heb 10:34-39 </a:t>
            </a:r>
            <a:r>
              <a:rPr lang="en-US" sz="2700" dirty="0"/>
              <a:t>But recall the former days in which, after you were illuminated, you endured a great struggle with sufferings: </a:t>
            </a:r>
            <a:r>
              <a:rPr lang="en-US" sz="2700" baseline="30000" dirty="0"/>
              <a:t>33 </a:t>
            </a:r>
            <a:r>
              <a:rPr lang="en-US" sz="2700" dirty="0"/>
              <a:t>partly while you were made a spectacle both by reproaches and tribulations, and partly while you became companions of those who were so treated; </a:t>
            </a:r>
            <a:r>
              <a:rPr lang="en-US" sz="2700" baseline="30000" dirty="0"/>
              <a:t>34 </a:t>
            </a:r>
            <a:r>
              <a:rPr lang="en-US" sz="2700" dirty="0"/>
              <a:t>for you had compassion on me in my chains, and joyfully accepted the plundering of your goods, knowing that you have a better and an enduring possession for yourselves in heaven..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1379C0-9F1A-42DE-B32B-0AB45DC8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4" y="1731364"/>
            <a:ext cx="9155244" cy="4136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E4236-2207-4AFA-99EE-387BFDC0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of endurance..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BD79-B795-41FC-87F2-6C9AC02E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114800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700" baseline="30000" dirty="0">
                <a:solidFill>
                  <a:prstClr val="white"/>
                </a:solidFill>
              </a:rPr>
              <a:t>35 </a:t>
            </a:r>
            <a:r>
              <a:rPr lang="en-US" sz="2700" dirty="0">
                <a:solidFill>
                  <a:prstClr val="white"/>
                </a:solidFill>
              </a:rPr>
              <a:t>Therefore do not cast away your confidence, which has great reward </a:t>
            </a:r>
            <a:r>
              <a:rPr lang="en-US" sz="2700" baseline="30000" dirty="0"/>
              <a:t>36 </a:t>
            </a:r>
            <a:r>
              <a:rPr lang="en-US" sz="2700" dirty="0"/>
              <a:t>For you have need of endurance, so that after you have done the will of God, you may receive the promise: </a:t>
            </a:r>
            <a:r>
              <a:rPr lang="en-US" sz="2700" baseline="30000" dirty="0"/>
              <a:t>37 </a:t>
            </a:r>
            <a:r>
              <a:rPr lang="en-US" sz="2700" dirty="0"/>
              <a:t>“For yet a little while, </a:t>
            </a:r>
            <a:r>
              <a:rPr lang="en-US" sz="2700" i="1" dirty="0"/>
              <a:t>And</a:t>
            </a:r>
            <a:r>
              <a:rPr lang="en-US" sz="2700" dirty="0"/>
              <a:t> He who is coming will come and will not tarry.</a:t>
            </a:r>
            <a:r>
              <a:rPr lang="en-US" sz="2700" baseline="30000" dirty="0"/>
              <a:t> 38 </a:t>
            </a:r>
            <a:r>
              <a:rPr lang="en-US" sz="2700" dirty="0"/>
              <a:t>Now the just shall live by faith; but if </a:t>
            </a:r>
            <a:r>
              <a:rPr lang="en-US" sz="2700" i="1" dirty="0"/>
              <a:t>anyone</a:t>
            </a:r>
            <a:r>
              <a:rPr lang="en-US" sz="2700" dirty="0"/>
              <a:t> draws back, My soul has no pleasure in him.” </a:t>
            </a:r>
            <a:r>
              <a:rPr lang="en-US" sz="2700" baseline="30000" dirty="0"/>
              <a:t>39 </a:t>
            </a:r>
            <a:r>
              <a:rPr lang="en-US" sz="2700" dirty="0"/>
              <a:t>But we are not of those who draw back to perdition, but of those who believe to the saving of the soul.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A32AE-F16C-4708-A976-02D6641E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83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4BF7E7-54CA-471A-9EE8-A3DC9427FF7E}"/>
              </a:ext>
            </a:extLst>
          </p:cNvPr>
          <p:cNvSpPr/>
          <p:nvPr/>
        </p:nvSpPr>
        <p:spPr>
          <a:xfrm>
            <a:off x="0" y="1676400"/>
            <a:ext cx="9144000" cy="438302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12E87C-FF67-4A32-A77E-75B15639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firm in the Lord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45455-6A74-4F44-B60B-8D3A7006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1910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Phil 4:1 </a:t>
            </a:r>
            <a:r>
              <a:rPr lang="en-US" sz="2400" dirty="0"/>
              <a:t>Therefore, my brothers, whom I love and long for, my joy and crown, stand firm thus in the Lord, my beloved.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Exodus 14:1-14 </a:t>
            </a:r>
            <a:r>
              <a:rPr lang="en-US" sz="2400" dirty="0"/>
              <a:t>Do not be afraid. Stand still, and see the salvation of the Lord which He will accomplish for you today.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Isaiah 46:5-11</a:t>
            </a:r>
            <a:r>
              <a:rPr lang="en-US" sz="2400" dirty="0"/>
              <a:t> Remember the former things of old. For I am God, and there is none like Me.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Phil 1:27 </a:t>
            </a:r>
            <a:r>
              <a:rPr lang="en-US" sz="2400" dirty="0"/>
              <a:t>Only let your manner of life be worthy</a:t>
            </a:r>
            <a:r>
              <a:rPr lang="en-US" sz="2400" baseline="30000" dirty="0"/>
              <a:t> </a:t>
            </a:r>
            <a:r>
              <a:rPr lang="en-US" sz="2400" dirty="0"/>
              <a:t>of the gospel of Christ, so that whether I come and see you or am absent, I may hear of you that you are standing firm in one spirit, with one mind striving side by side for the faith of the gospel..</a:t>
            </a:r>
          </a:p>
        </p:txBody>
      </p:sp>
    </p:spTree>
    <p:extLst>
      <p:ext uri="{BB962C8B-B14F-4D97-AF65-F5344CB8AC3E}">
        <p14:creationId xmlns:p14="http://schemas.microsoft.com/office/powerpoint/2010/main" val="14249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15706-BD54-4F92-BF57-ADB668520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21775" cy="429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82F71E-045F-4D98-A4E6-779137A75C02}"/>
              </a:ext>
            </a:extLst>
          </p:cNvPr>
          <p:cNvSpPr/>
          <p:nvPr/>
        </p:nvSpPr>
        <p:spPr>
          <a:xfrm>
            <a:off x="-22225" y="1676400"/>
            <a:ext cx="9144000" cy="438302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D55EB6-CB26-45E9-A412-FEEDFEFD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dirty="0"/>
              <a:t>Knowledge to use our weapons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2804DA-09A1-465B-98D2-6CBC34D5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1148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2 Cor 10:3-4 </a:t>
            </a:r>
            <a:r>
              <a:rPr lang="en-US" sz="2400" dirty="0"/>
              <a:t>For though we walk in the flesh, we are not waging war according to the flesh. </a:t>
            </a:r>
            <a:r>
              <a:rPr lang="en-US" sz="2400" baseline="30000" dirty="0"/>
              <a:t>4 </a:t>
            </a:r>
            <a:r>
              <a:rPr lang="en-US" sz="2400" dirty="0"/>
              <a:t>For the weapons of our warfare are not of the flesh but have divine power to destroy strongholds.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Eph 6:16-17</a:t>
            </a:r>
            <a:r>
              <a:rPr lang="en-US" sz="2400" dirty="0"/>
              <a:t> In all circumstances take up the shield of faith, with which you can extinguish all the flaming darts of the evil one; </a:t>
            </a:r>
            <a:r>
              <a:rPr lang="en-US" sz="2400" baseline="30000" dirty="0"/>
              <a:t>17 </a:t>
            </a:r>
            <a:r>
              <a:rPr lang="en-US" sz="2400" dirty="0"/>
              <a:t>and take the helmet of salvation, and the sword of the Spirit, which is the word of God..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1 Peter 3:15 </a:t>
            </a:r>
            <a:r>
              <a:rPr lang="en-US" sz="2400" dirty="0"/>
              <a:t>But </a:t>
            </a:r>
            <a:r>
              <a:rPr lang="en-US" sz="2400" dirty="0" err="1"/>
              <a:t>sanctifythe</a:t>
            </a:r>
            <a:r>
              <a:rPr lang="en-US" sz="2400" dirty="0"/>
              <a:t> Lord God in your hearts, and always </a:t>
            </a:r>
            <a:r>
              <a:rPr lang="en-US" sz="2400" i="1" dirty="0"/>
              <a:t>be</a:t>
            </a:r>
            <a:r>
              <a:rPr lang="en-US" sz="2400" dirty="0"/>
              <a:t> ready to </a:t>
            </a:r>
            <a:r>
              <a:rPr lang="en-US" sz="2400" i="1" dirty="0"/>
              <a:t>give</a:t>
            </a:r>
            <a:r>
              <a:rPr lang="en-US" sz="2400" dirty="0"/>
              <a:t> a defense to everyone who asks you a reason for the hope that is in you, with meekness and fear; </a:t>
            </a:r>
          </a:p>
        </p:txBody>
      </p:sp>
    </p:spTree>
    <p:extLst>
      <p:ext uri="{BB962C8B-B14F-4D97-AF65-F5344CB8AC3E}">
        <p14:creationId xmlns:p14="http://schemas.microsoft.com/office/powerpoint/2010/main" val="41308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A03BC-F112-4319-BFFE-D61F4F3FA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43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485513-B400-4FCF-B5BF-B817D8EE35EA}"/>
              </a:ext>
            </a:extLst>
          </p:cNvPr>
          <p:cNvSpPr/>
          <p:nvPr/>
        </p:nvSpPr>
        <p:spPr>
          <a:xfrm>
            <a:off x="-22225" y="1676400"/>
            <a:ext cx="9144000" cy="438302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77FAF1-7250-47DB-AAF1-C7A7E7B6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 until death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A65ED-E60B-4699-88ED-96E9F772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Rev 2:10 </a:t>
            </a:r>
            <a:r>
              <a:rPr lang="en-US" sz="2400" dirty="0"/>
              <a:t>Do not fear any of those things which you are about to suffer. Indeed, the devil is about to throw </a:t>
            </a:r>
            <a:r>
              <a:rPr lang="en-US" sz="2400" i="1" dirty="0"/>
              <a:t>some</a:t>
            </a:r>
            <a:r>
              <a:rPr lang="en-US" sz="2400" dirty="0"/>
              <a:t> of you into prison, that you may be tested, and you will have tribulation ten days. Be faithful until death, and I will give you the crown of life.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2 Tim 2:3-4</a:t>
            </a:r>
            <a:r>
              <a:rPr lang="en-US" sz="2400" dirty="0"/>
              <a:t> You therefore must endure hardship as a good soldier of Jesus Christ. </a:t>
            </a:r>
            <a:r>
              <a:rPr lang="en-US" sz="2400" baseline="30000" dirty="0"/>
              <a:t>4 </a:t>
            </a:r>
            <a:r>
              <a:rPr lang="en-US" sz="2400" dirty="0"/>
              <a:t>No one engaged in warfare entangles himself with the affairs of </a:t>
            </a:r>
            <a:r>
              <a:rPr lang="en-US" sz="2400" i="1" dirty="0"/>
              <a:t>this</a:t>
            </a:r>
            <a:r>
              <a:rPr lang="en-US" sz="2400" dirty="0"/>
              <a:t> life, that he may please him who enlisted him as a soldier.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FFC000"/>
                </a:solidFill>
              </a:rPr>
              <a:t>Rev 21:7 </a:t>
            </a:r>
            <a:r>
              <a:rPr lang="en-US" sz="2400" dirty="0"/>
              <a:t>He who </a:t>
            </a:r>
            <a:r>
              <a:rPr lang="en-US" sz="2400" dirty="0" err="1"/>
              <a:t>overcomesshall</a:t>
            </a:r>
            <a:r>
              <a:rPr lang="en-US" sz="2400" dirty="0"/>
              <a:t> inherit all things, and I will be his God and he shall be My son. </a:t>
            </a:r>
          </a:p>
        </p:txBody>
      </p:sp>
    </p:spTree>
    <p:extLst>
      <p:ext uri="{BB962C8B-B14F-4D97-AF65-F5344CB8AC3E}">
        <p14:creationId xmlns:p14="http://schemas.microsoft.com/office/powerpoint/2010/main" val="29426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399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Tahoma</vt:lpstr>
      <vt:lpstr>Office Theme</vt:lpstr>
      <vt:lpstr>They Did Their Duty into Eternity</vt:lpstr>
      <vt:lpstr>Ramadi, Iraq - 2008 </vt:lpstr>
      <vt:lpstr>PowerPoint Presentation</vt:lpstr>
      <vt:lpstr>Two of America’s finest.. On watch for you</vt:lpstr>
      <vt:lpstr>The Hebrew saints..</vt:lpstr>
      <vt:lpstr>Need of endurance..</vt:lpstr>
      <vt:lpstr>Stand firm in the Lord</vt:lpstr>
      <vt:lpstr>Knowledge to use our weapons</vt:lpstr>
      <vt:lpstr>Faithful until death</vt:lpstr>
      <vt:lpstr>Summary of our lives..</vt:lpstr>
      <vt:lpstr>They Did Their Duty into Eternity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 Bailey</cp:lastModifiedBy>
  <cp:revision>163</cp:revision>
  <dcterms:created xsi:type="dcterms:W3CDTF">2015-10-04T04:19:18Z</dcterms:created>
  <dcterms:modified xsi:type="dcterms:W3CDTF">2018-10-21T03:47:42Z</dcterms:modified>
</cp:coreProperties>
</file>