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3" r:id="rId2"/>
    <p:sldId id="274" r:id="rId3"/>
    <p:sldId id="275" r:id="rId4"/>
    <p:sldId id="276" r:id="rId5"/>
    <p:sldId id="277" r:id="rId6"/>
    <p:sldId id="278" r:id="rId7"/>
    <p:sldId id="279" r:id="rId8"/>
    <p:sldId id="280" r:id="rId9"/>
    <p:sldId id="28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1900"/>
    <a:srgbClr val="140A00"/>
    <a:srgbClr val="3E1F00"/>
    <a:srgbClr val="663300"/>
    <a:srgbClr val="FFDD71"/>
    <a:srgbClr val="FFCF37"/>
    <a:srgbClr val="FFD961"/>
    <a:srgbClr val="BCB48A"/>
    <a:srgbClr val="B1A777"/>
    <a:srgbClr val="B9B0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998" autoAdjust="0"/>
    <p:restoredTop sz="94660"/>
  </p:normalViewPr>
  <p:slideViewPr>
    <p:cSldViewPr>
      <p:cViewPr varScale="1">
        <p:scale>
          <a:sx n="65" d="100"/>
          <a:sy n="65" d="100"/>
        </p:scale>
        <p:origin x="1032"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8E981-28F5-479C-B752-E9E7FAEC94EB}" type="datetimeFigureOut">
              <a:rPr lang="en-US" smtClean="0"/>
              <a:pPr/>
              <a:t>10/6/2018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3A00E0-DD7C-485A-8D6D-375C8D8D9C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533400"/>
            <a:ext cx="7772400" cy="1066800"/>
          </a:xfrm>
        </p:spPr>
        <p:txBody>
          <a:bodyPr>
            <a:normAutofit/>
          </a:bodyPr>
          <a:lstStyle>
            <a:lvl1pPr algn="ctr">
              <a:buNone/>
              <a:defRPr sz="4200"/>
            </a:lvl1pPr>
          </a:lstStyle>
          <a:p>
            <a:r>
              <a:rPr lang="en-US" dirty="0"/>
              <a:t>Master title style</a:t>
            </a:r>
          </a:p>
        </p:txBody>
      </p:sp>
      <p:sp>
        <p:nvSpPr>
          <p:cNvPr id="3" name="Subtitle 2"/>
          <p:cNvSpPr>
            <a:spLocks noGrp="1"/>
          </p:cNvSpPr>
          <p:nvPr>
            <p:ph type="subTitle" idx="1" hasCustomPrompt="1"/>
          </p:nvPr>
        </p:nvSpPr>
        <p:spPr>
          <a:xfrm>
            <a:off x="1447800" y="57912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Autofit/>
          </a:bodyPr>
          <a:lstStyle>
            <a:lvl1pPr>
              <a:buNone/>
              <a:defRPr sz="3200"/>
            </a:lvl1pPr>
          </a:lstStyle>
          <a:p>
            <a:r>
              <a:rPr lang="en-US" dirty="0"/>
              <a:t>Master title style</a:t>
            </a:r>
          </a:p>
        </p:txBody>
      </p:sp>
      <p:sp>
        <p:nvSpPr>
          <p:cNvPr id="3" name="Content Placeholder 2"/>
          <p:cNvSpPr>
            <a:spLocks noGrp="1"/>
          </p:cNvSpPr>
          <p:nvPr>
            <p:ph idx="1" hasCustomPrompt="1"/>
          </p:nvPr>
        </p:nvSpPr>
        <p:spPr/>
        <p:txBody>
          <a:bodyPr/>
          <a:lstStyle>
            <a:lvl1pPr>
              <a:defRPr sz="2900"/>
            </a:lvl1pPr>
            <a:lvl2pPr>
              <a:defRPr sz="2600"/>
            </a:lvl2p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a:t>Master title style</a:t>
            </a:r>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Master title style</a:t>
            </a:r>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Master title style</a:t>
            </a:r>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30000" contrast="10000"/>
          </a:blip>
          <a:srcRect r="14845" b="18000"/>
          <a:stretch>
            <a:fillRect/>
          </a:stretch>
        </p:blipFill>
        <p:spPr>
          <a:xfrm>
            <a:off x="0" y="0"/>
            <a:ext cx="9144002" cy="6858000"/>
          </a:xfrm>
          <a:prstGeom prst="rect">
            <a:avLst/>
          </a:prstGeom>
        </p:spPr>
      </p:pic>
      <p:pic>
        <p:nvPicPr>
          <p:cNvPr id="6" name="Picture 5" descr="Reading the Bible.jpg"/>
          <p:cNvPicPr>
            <a:picLocks noChangeAspect="1"/>
          </p:cNvPicPr>
          <p:nvPr userDrawn="1"/>
        </p:nvPicPr>
        <p:blipFill>
          <a:blip r:embed="rId10" cstate="print">
            <a:lum bright="-15000" contrast="10000"/>
          </a:blip>
          <a:stretch>
            <a:fillRect/>
          </a:stretch>
        </p:blipFill>
        <p:spPr>
          <a:xfrm>
            <a:off x="0" y="1676400"/>
            <a:ext cx="9144000" cy="4421505"/>
          </a:xfrm>
          <a:prstGeom prst="rect">
            <a:avLst/>
          </a:prstGeom>
        </p:spPr>
      </p:pic>
      <p:sp>
        <p:nvSpPr>
          <p:cNvPr id="8" name="Rectangle 7"/>
          <p:cNvSpPr/>
          <p:nvPr userDrawn="1"/>
        </p:nvSpPr>
        <p:spPr>
          <a:xfrm>
            <a:off x="0" y="1600200"/>
            <a:ext cx="9144000" cy="4572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a:t>Master title style</a:t>
            </a:r>
          </a:p>
        </p:txBody>
      </p:sp>
      <p:sp>
        <p:nvSpPr>
          <p:cNvPr id="3" name="Text Placeholder 2"/>
          <p:cNvSpPr>
            <a:spLocks noGrp="1"/>
          </p:cNvSpPr>
          <p:nvPr>
            <p:ph type="body" idx="1"/>
          </p:nvPr>
        </p:nvSpPr>
        <p:spPr>
          <a:xfrm>
            <a:off x="381000" y="1752600"/>
            <a:ext cx="8458200" cy="4267200"/>
          </a:xfrm>
          <a:prstGeom prst="rect">
            <a:avLst/>
          </a:prstGeom>
          <a:noFill/>
        </p:spPr>
        <p:txBody>
          <a:bodyPr vert="horz" lIns="91440" tIns="45720" rIns="91440" bIns="45720" rtlCol="0">
            <a:normAutofit/>
          </a:body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Font typeface="Arial" pitchFamily="34" charset="0"/>
        <a:buNone/>
        <a:defRPr sz="3800" kern="120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40000" contrast="10000"/>
          </a:blip>
          <a:srcRect r="14845" b="18000"/>
          <a:stretch>
            <a:fillRect/>
          </a:stretch>
        </p:blipFill>
        <p:spPr>
          <a:xfrm>
            <a:off x="-2" y="0"/>
            <a:ext cx="9144002" cy="6858000"/>
          </a:xfrm>
          <a:prstGeom prst="rect">
            <a:avLst/>
          </a:prstGeom>
        </p:spPr>
      </p:pic>
      <p:sp>
        <p:nvSpPr>
          <p:cNvPr id="8" name="Rectangle 7"/>
          <p:cNvSpPr/>
          <p:nvPr/>
        </p:nvSpPr>
        <p:spPr>
          <a:xfrm>
            <a:off x="0" y="1828800"/>
            <a:ext cx="9144000" cy="3810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p:cNvSpPr>
            <a:spLocks noGrp="1"/>
          </p:cNvSpPr>
          <p:nvPr>
            <p:ph type="ctrTitle"/>
          </p:nvPr>
        </p:nvSpPr>
        <p:spPr>
          <a:xfrm>
            <a:off x="381000" y="533400"/>
            <a:ext cx="8229600" cy="1066800"/>
          </a:xfrm>
        </p:spPr>
        <p:txBody>
          <a:bodyPr>
            <a:normAutofit/>
          </a:bodyPr>
          <a:lstStyle/>
          <a:p>
            <a:r>
              <a:rPr lang="en-US" dirty="0"/>
              <a:t>Why You Need to Read the Bible</a:t>
            </a:r>
          </a:p>
        </p:txBody>
      </p:sp>
      <p:sp>
        <p:nvSpPr>
          <p:cNvPr id="11" name="Subtitle 10"/>
          <p:cNvSpPr>
            <a:spLocks noGrp="1"/>
          </p:cNvSpPr>
          <p:nvPr>
            <p:ph type="subTitle" idx="1"/>
          </p:nvPr>
        </p:nvSpPr>
        <p:spPr>
          <a:xfrm>
            <a:off x="1295400" y="5638800"/>
            <a:ext cx="6400800" cy="762000"/>
          </a:xfrm>
        </p:spPr>
        <p:txBody>
          <a:bodyPr/>
          <a:lstStyle/>
          <a:p>
            <a:r>
              <a:rPr lang="en-US" dirty="0"/>
              <a:t>Acts 8:26-40</a:t>
            </a:r>
          </a:p>
        </p:txBody>
      </p:sp>
      <p:pic>
        <p:nvPicPr>
          <p:cNvPr id="6" name="Picture 5" descr="Reading the Bible.jpg"/>
          <p:cNvPicPr>
            <a:picLocks noChangeAspect="1"/>
          </p:cNvPicPr>
          <p:nvPr/>
        </p:nvPicPr>
        <p:blipFill>
          <a:blip r:embed="rId4" cstate="print">
            <a:lum bright="-15000" contrast="10000"/>
          </a:blip>
          <a:stretch>
            <a:fillRect/>
          </a:stretch>
        </p:blipFill>
        <p:spPr>
          <a:xfrm>
            <a:off x="0" y="1828800"/>
            <a:ext cx="9144000" cy="3810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Bible reading group..</a:t>
            </a:r>
          </a:p>
        </p:txBody>
      </p:sp>
      <p:sp>
        <p:nvSpPr>
          <p:cNvPr id="3" name="Content Placeholder 2"/>
          <p:cNvSpPr>
            <a:spLocks noGrp="1"/>
          </p:cNvSpPr>
          <p:nvPr>
            <p:ph idx="1"/>
          </p:nvPr>
        </p:nvSpPr>
        <p:spPr/>
        <p:txBody>
          <a:bodyPr/>
          <a:lstStyle/>
          <a:p>
            <a:r>
              <a:rPr lang="en-US" dirty="0"/>
              <a:t>Reading the Bible to plant the seed..</a:t>
            </a:r>
          </a:p>
          <a:p>
            <a:pPr lvl="1">
              <a:lnSpc>
                <a:spcPts val="2500"/>
              </a:lnSpc>
            </a:pPr>
            <a:r>
              <a:rPr lang="en-US" dirty="0">
                <a:solidFill>
                  <a:srgbClr val="FFC000"/>
                </a:solidFill>
              </a:rPr>
              <a:t>Isaiah 55:10-11 </a:t>
            </a:r>
            <a:r>
              <a:rPr lang="en-US" dirty="0"/>
              <a:t>For as the rain comes down, and the snow from heaven, and do not return there, but water the earth, and make it bring forth and bud, that it may give seed to the </a:t>
            </a:r>
            <a:r>
              <a:rPr lang="en-US" dirty="0" err="1"/>
              <a:t>sower</a:t>
            </a:r>
            <a:r>
              <a:rPr lang="en-US" dirty="0"/>
              <a:t> and bread to the eater, So shall My word be that goes forth from My mouth; It shall not return to Me void, but it shall accomplish what I please, and it shall prosper in the thing for which I sent it.”</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6629400" cy="1143000"/>
          </a:xfrm>
        </p:spPr>
        <p:txBody>
          <a:bodyPr/>
          <a:lstStyle/>
          <a:p>
            <a:r>
              <a:rPr lang="en-US" sz="4200" dirty="0">
                <a:solidFill>
                  <a:srgbClr val="FF0000"/>
                </a:solidFill>
              </a:rPr>
              <a:t>1 </a:t>
            </a:r>
            <a:r>
              <a:rPr lang="en-US" dirty="0"/>
              <a:t>Bible reading draws true seekers..</a:t>
            </a:r>
          </a:p>
        </p:txBody>
      </p:sp>
      <p:sp>
        <p:nvSpPr>
          <p:cNvPr id="3" name="Content Placeholder 2"/>
          <p:cNvSpPr>
            <a:spLocks noGrp="1"/>
          </p:cNvSpPr>
          <p:nvPr>
            <p:ph idx="1"/>
          </p:nvPr>
        </p:nvSpPr>
        <p:spPr/>
        <p:txBody>
          <a:bodyPr>
            <a:normAutofit/>
          </a:bodyPr>
          <a:lstStyle/>
          <a:p>
            <a:pPr>
              <a:lnSpc>
                <a:spcPts val="2400"/>
              </a:lnSpc>
            </a:pPr>
            <a:r>
              <a:rPr lang="en-US" sz="2600" dirty="0">
                <a:solidFill>
                  <a:srgbClr val="FFC000"/>
                </a:solidFill>
              </a:rPr>
              <a:t>Acts 8:26-29 </a:t>
            </a:r>
            <a:r>
              <a:rPr lang="en-US" sz="2600" dirty="0"/>
              <a:t>Now an angel of the Lord spoke to Philip, saying, “Arise and go toward the south along the road which goes down from Jerusalem to Gaza.” This is desert. </a:t>
            </a:r>
            <a:r>
              <a:rPr lang="en-US" sz="2600" baseline="30000" dirty="0"/>
              <a:t>27 </a:t>
            </a:r>
            <a:r>
              <a:rPr lang="en-US" sz="2600" dirty="0"/>
              <a:t>So he arose and went…</a:t>
            </a:r>
          </a:p>
          <a:p>
            <a:pPr>
              <a:lnSpc>
                <a:spcPts val="2400"/>
              </a:lnSpc>
            </a:pPr>
            <a:r>
              <a:rPr lang="en-US" sz="2600" dirty="0"/>
              <a:t>And behold, a man of Ethiopia, a eunuch of great authority under Candace the queen of the Ethiopians, who had charge of all her treasury, and had come to Jerusalem to worship, </a:t>
            </a:r>
            <a:r>
              <a:rPr lang="en-US" sz="2600" baseline="30000" dirty="0"/>
              <a:t>28 </a:t>
            </a:r>
            <a:r>
              <a:rPr lang="en-US" sz="2600" dirty="0"/>
              <a:t>was returning. And sitting in his chariot, he was reading Isaiah the prophet. </a:t>
            </a:r>
            <a:r>
              <a:rPr lang="en-US" sz="2600" baseline="30000" dirty="0"/>
              <a:t>29 </a:t>
            </a:r>
            <a:r>
              <a:rPr lang="en-US" sz="2600" dirty="0"/>
              <a:t>Then the Spirit said to Philip, “Go near and overtake this chariot.”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6629400" cy="1143000"/>
          </a:xfrm>
        </p:spPr>
        <p:txBody>
          <a:bodyPr/>
          <a:lstStyle/>
          <a:p>
            <a:r>
              <a:rPr lang="en-US" sz="4200" dirty="0">
                <a:solidFill>
                  <a:srgbClr val="FF0000"/>
                </a:solidFill>
              </a:rPr>
              <a:t>2 </a:t>
            </a:r>
            <a:r>
              <a:rPr lang="en-US" dirty="0"/>
              <a:t>Opportunity to help understand..</a:t>
            </a:r>
          </a:p>
        </p:txBody>
      </p:sp>
      <p:sp>
        <p:nvSpPr>
          <p:cNvPr id="3" name="Content Placeholder 2"/>
          <p:cNvSpPr>
            <a:spLocks noGrp="1"/>
          </p:cNvSpPr>
          <p:nvPr>
            <p:ph idx="1"/>
          </p:nvPr>
        </p:nvSpPr>
        <p:spPr/>
        <p:txBody>
          <a:bodyPr>
            <a:normAutofit/>
          </a:bodyPr>
          <a:lstStyle/>
          <a:p>
            <a:pPr>
              <a:lnSpc>
                <a:spcPts val="2600"/>
              </a:lnSpc>
            </a:pPr>
            <a:r>
              <a:rPr lang="en-US" sz="2600" dirty="0">
                <a:solidFill>
                  <a:srgbClr val="FFC000"/>
                </a:solidFill>
              </a:rPr>
              <a:t>Acts 8:30-31  </a:t>
            </a:r>
            <a:r>
              <a:rPr lang="en-US" sz="2600" dirty="0"/>
              <a:t>So Philip ran to him, and heard him reading the prophet Isaiah, and said, “Do you understand what you are reading?” </a:t>
            </a:r>
            <a:r>
              <a:rPr lang="en-US" sz="2600" baseline="30000" dirty="0"/>
              <a:t>31 </a:t>
            </a:r>
            <a:r>
              <a:rPr lang="en-US" sz="2600" dirty="0"/>
              <a:t>And he said, “How can I, unless someone guides me?” And he asked Philip to come up and sit with him.</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6629400" cy="1143000"/>
          </a:xfrm>
        </p:spPr>
        <p:txBody>
          <a:bodyPr/>
          <a:lstStyle/>
          <a:p>
            <a:r>
              <a:rPr lang="en-US" sz="4200" dirty="0">
                <a:solidFill>
                  <a:srgbClr val="FF0000"/>
                </a:solidFill>
              </a:rPr>
              <a:t>3 </a:t>
            </a:r>
            <a:r>
              <a:rPr lang="en-US" dirty="0"/>
              <a:t>All scripture leads to Jesus..</a:t>
            </a:r>
          </a:p>
        </p:txBody>
      </p:sp>
      <p:sp>
        <p:nvSpPr>
          <p:cNvPr id="3" name="Content Placeholder 2"/>
          <p:cNvSpPr>
            <a:spLocks noGrp="1"/>
          </p:cNvSpPr>
          <p:nvPr>
            <p:ph idx="1"/>
          </p:nvPr>
        </p:nvSpPr>
        <p:spPr/>
        <p:txBody>
          <a:bodyPr>
            <a:normAutofit/>
          </a:bodyPr>
          <a:lstStyle/>
          <a:p>
            <a:pPr>
              <a:lnSpc>
                <a:spcPts val="2600"/>
              </a:lnSpc>
            </a:pPr>
            <a:r>
              <a:rPr lang="en-US" sz="2600" dirty="0">
                <a:solidFill>
                  <a:srgbClr val="FFC000"/>
                </a:solidFill>
              </a:rPr>
              <a:t>Acts 8:32-34  </a:t>
            </a:r>
            <a:r>
              <a:rPr lang="en-US" sz="2800" dirty="0"/>
              <a:t>The place in the Scripture which he read was this:“He was led as a sheep to the slaughter; And as a lamb before its shearer </a:t>
            </a:r>
            <a:r>
              <a:rPr lang="en-US" sz="2800" i="1" dirty="0"/>
              <a:t>is</a:t>
            </a:r>
            <a:r>
              <a:rPr lang="en-US" sz="2800" dirty="0"/>
              <a:t> silent, So He opened not His mouth. </a:t>
            </a:r>
            <a:r>
              <a:rPr lang="en-US" sz="2800" baseline="30000" dirty="0"/>
              <a:t>33 </a:t>
            </a:r>
            <a:r>
              <a:rPr lang="en-US" sz="2800" dirty="0"/>
              <a:t>In His humiliation His justice was taken away, And who will declare His generation? For His life is taken from the earth.”</a:t>
            </a:r>
            <a:r>
              <a:rPr lang="en-US" sz="2800" baseline="30000" dirty="0"/>
              <a:t>34 </a:t>
            </a:r>
            <a:r>
              <a:rPr lang="en-US" sz="2800" dirty="0"/>
              <a:t>So the eunuch answered Philip and said, “I ask you, of whom does the prophet say this, of himself or of some other man?”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6629400" cy="1143000"/>
          </a:xfrm>
        </p:spPr>
        <p:txBody>
          <a:bodyPr/>
          <a:lstStyle/>
          <a:p>
            <a:r>
              <a:rPr lang="en-US" sz="4200" dirty="0">
                <a:solidFill>
                  <a:srgbClr val="FF0000"/>
                </a:solidFill>
              </a:rPr>
              <a:t>4 </a:t>
            </a:r>
            <a:r>
              <a:rPr lang="en-US" dirty="0"/>
              <a:t>Benefits us first, then others..</a:t>
            </a:r>
          </a:p>
        </p:txBody>
      </p:sp>
      <p:sp>
        <p:nvSpPr>
          <p:cNvPr id="3" name="Content Placeholder 2"/>
          <p:cNvSpPr>
            <a:spLocks noGrp="1"/>
          </p:cNvSpPr>
          <p:nvPr>
            <p:ph idx="1"/>
          </p:nvPr>
        </p:nvSpPr>
        <p:spPr>
          <a:xfrm>
            <a:off x="381000" y="1752600"/>
            <a:ext cx="8458200" cy="4191000"/>
          </a:xfrm>
        </p:spPr>
        <p:txBody>
          <a:bodyPr>
            <a:normAutofit/>
          </a:bodyPr>
          <a:lstStyle/>
          <a:p>
            <a:pPr>
              <a:lnSpc>
                <a:spcPts val="2600"/>
              </a:lnSpc>
            </a:pPr>
            <a:r>
              <a:rPr lang="en-US" sz="2600" dirty="0">
                <a:solidFill>
                  <a:srgbClr val="FFC000"/>
                </a:solidFill>
              </a:rPr>
              <a:t>Acts 8:35-40  </a:t>
            </a:r>
            <a:r>
              <a:rPr lang="en-US" sz="2600" dirty="0"/>
              <a:t>Then Philip opened his mouth, and beginning at this Scripture, preached Jesus to him. </a:t>
            </a:r>
            <a:r>
              <a:rPr lang="en-US" sz="2600" baseline="30000" dirty="0"/>
              <a:t>36 </a:t>
            </a:r>
            <a:r>
              <a:rPr lang="en-US" sz="2600" dirty="0"/>
              <a:t>Now as they went down the road, they came to some water. And the eunuch said, “See, </a:t>
            </a:r>
            <a:r>
              <a:rPr lang="en-US" sz="2600" i="1" dirty="0"/>
              <a:t>here is</a:t>
            </a:r>
            <a:r>
              <a:rPr lang="en-US" sz="2600" dirty="0"/>
              <a:t> water. What hinders me from being baptized?”</a:t>
            </a:r>
          </a:p>
          <a:p>
            <a:pPr>
              <a:lnSpc>
                <a:spcPts val="26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6629400" cy="1143000"/>
          </a:xfrm>
        </p:spPr>
        <p:txBody>
          <a:bodyPr/>
          <a:lstStyle/>
          <a:p>
            <a:r>
              <a:rPr lang="en-US" sz="4200" dirty="0">
                <a:solidFill>
                  <a:srgbClr val="FF0000"/>
                </a:solidFill>
              </a:rPr>
              <a:t>4 </a:t>
            </a:r>
            <a:r>
              <a:rPr lang="en-US" dirty="0"/>
              <a:t>Benefits us first, then others..</a:t>
            </a:r>
          </a:p>
        </p:txBody>
      </p:sp>
      <p:sp>
        <p:nvSpPr>
          <p:cNvPr id="3" name="Content Placeholder 2"/>
          <p:cNvSpPr>
            <a:spLocks noGrp="1"/>
          </p:cNvSpPr>
          <p:nvPr>
            <p:ph idx="1"/>
          </p:nvPr>
        </p:nvSpPr>
        <p:spPr>
          <a:xfrm>
            <a:off x="381000" y="1752600"/>
            <a:ext cx="8458200" cy="4191000"/>
          </a:xfrm>
        </p:spPr>
        <p:txBody>
          <a:bodyPr>
            <a:normAutofit/>
          </a:bodyPr>
          <a:lstStyle/>
          <a:p>
            <a:pPr>
              <a:lnSpc>
                <a:spcPts val="2600"/>
              </a:lnSpc>
            </a:pPr>
            <a:r>
              <a:rPr lang="en-US" sz="2600" baseline="30000" dirty="0"/>
              <a:t>37  </a:t>
            </a:r>
            <a:r>
              <a:rPr lang="en-US" sz="2600" dirty="0"/>
              <a:t>Then Philip said, “If you believe with all your heart, you may.”And he answered and said, “I believe that Jesus Christ is the Son of God.” </a:t>
            </a:r>
            <a:r>
              <a:rPr lang="en-US" sz="2600" baseline="30000" dirty="0"/>
              <a:t>38 </a:t>
            </a:r>
            <a:r>
              <a:rPr lang="en-US" sz="2600" dirty="0"/>
              <a:t>So he commanded the chariot to stand still. And both Philip and the eunuch went down into the water, and he baptized him. </a:t>
            </a:r>
            <a:r>
              <a:rPr lang="en-US" sz="2600" baseline="30000" dirty="0"/>
              <a:t>39 </a:t>
            </a:r>
            <a:r>
              <a:rPr lang="en-US" sz="2600" dirty="0"/>
              <a:t>Now when they came up out of the water, the Spirit of the Lord caught Philip away, so that the eunuch saw him no more; and he went on his way rejoicing. </a:t>
            </a:r>
            <a:r>
              <a:rPr lang="en-US" sz="2600" baseline="30000" dirty="0"/>
              <a:t>40 </a:t>
            </a:r>
            <a:r>
              <a:rPr lang="en-US" sz="2600" dirty="0"/>
              <a:t>But Philip was found at </a:t>
            </a:r>
            <a:r>
              <a:rPr lang="en-US" sz="2600" dirty="0" err="1"/>
              <a:t>Azotus</a:t>
            </a:r>
            <a:r>
              <a:rPr lang="en-US" sz="2600" dirty="0"/>
              <a:t>. And passing through, he preached in all the cities till he came to Caesarea.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953000" cy="1143000"/>
          </a:xfrm>
        </p:spPr>
        <p:txBody>
          <a:bodyPr/>
          <a:lstStyle/>
          <a:p>
            <a:r>
              <a:rPr lang="en-US" dirty="0"/>
              <a:t>How reading the Bible benefits you..</a:t>
            </a:r>
          </a:p>
        </p:txBody>
      </p:sp>
      <p:sp>
        <p:nvSpPr>
          <p:cNvPr id="3" name="Content Placeholder 2"/>
          <p:cNvSpPr>
            <a:spLocks noGrp="1"/>
          </p:cNvSpPr>
          <p:nvPr>
            <p:ph idx="1"/>
          </p:nvPr>
        </p:nvSpPr>
        <p:spPr/>
        <p:txBody>
          <a:bodyPr/>
          <a:lstStyle/>
          <a:p>
            <a:pPr>
              <a:lnSpc>
                <a:spcPts val="2800"/>
              </a:lnSpc>
            </a:pPr>
            <a:r>
              <a:rPr lang="en-US" dirty="0"/>
              <a:t>Makes you wise for salvation.. </a:t>
            </a:r>
            <a:r>
              <a:rPr lang="en-US" dirty="0">
                <a:solidFill>
                  <a:srgbClr val="FFC000"/>
                </a:solidFill>
              </a:rPr>
              <a:t>2 Tim 3:15</a:t>
            </a:r>
          </a:p>
          <a:p>
            <a:pPr>
              <a:lnSpc>
                <a:spcPts val="2800"/>
              </a:lnSpc>
            </a:pPr>
            <a:r>
              <a:rPr lang="en-US" dirty="0"/>
              <a:t>Grows your relationship with God.. </a:t>
            </a:r>
            <a:r>
              <a:rPr lang="en-US" dirty="0">
                <a:solidFill>
                  <a:srgbClr val="FFC000"/>
                </a:solidFill>
              </a:rPr>
              <a:t>Acts 4:13</a:t>
            </a:r>
          </a:p>
          <a:p>
            <a:pPr>
              <a:lnSpc>
                <a:spcPts val="2800"/>
              </a:lnSpc>
            </a:pPr>
            <a:r>
              <a:rPr lang="en-US" dirty="0"/>
              <a:t>Helps you fight temptation.. </a:t>
            </a:r>
            <a:r>
              <a:rPr lang="en-US" dirty="0" err="1">
                <a:solidFill>
                  <a:srgbClr val="FFC000"/>
                </a:solidFill>
              </a:rPr>
              <a:t>Psa</a:t>
            </a:r>
            <a:r>
              <a:rPr lang="en-US" dirty="0">
                <a:solidFill>
                  <a:srgbClr val="FFC000"/>
                </a:solidFill>
              </a:rPr>
              <a:t> 119:</a:t>
            </a:r>
            <a:r>
              <a:rPr lang="en-US" dirty="0"/>
              <a:t>11</a:t>
            </a:r>
          </a:p>
          <a:p>
            <a:pPr>
              <a:lnSpc>
                <a:spcPts val="2800"/>
              </a:lnSpc>
            </a:pPr>
            <a:r>
              <a:rPr lang="en-US" dirty="0"/>
              <a:t>Provides revival, wisdom, and joy.. </a:t>
            </a:r>
            <a:r>
              <a:rPr lang="en-US" dirty="0" err="1">
                <a:solidFill>
                  <a:srgbClr val="FFC000"/>
                </a:solidFill>
              </a:rPr>
              <a:t>Psa</a:t>
            </a:r>
            <a:r>
              <a:rPr lang="en-US" dirty="0">
                <a:solidFill>
                  <a:srgbClr val="FFC000"/>
                </a:solidFill>
              </a:rPr>
              <a:t> 19:7-11</a:t>
            </a:r>
          </a:p>
          <a:p>
            <a:pPr>
              <a:lnSpc>
                <a:spcPts val="2800"/>
              </a:lnSpc>
            </a:pPr>
            <a:r>
              <a:rPr lang="en-US" dirty="0"/>
              <a:t>Nourishes your soul.. </a:t>
            </a:r>
            <a:r>
              <a:rPr lang="en-US" dirty="0">
                <a:solidFill>
                  <a:srgbClr val="FFC000"/>
                </a:solidFill>
              </a:rPr>
              <a:t>Isa 55:1-3</a:t>
            </a:r>
          </a:p>
          <a:p>
            <a:pPr>
              <a:lnSpc>
                <a:spcPts val="2800"/>
              </a:lnSpc>
            </a:pPr>
            <a:r>
              <a:rPr lang="en-US" dirty="0"/>
              <a:t>Powerful godly results.. </a:t>
            </a:r>
            <a:r>
              <a:rPr lang="en-US" dirty="0">
                <a:solidFill>
                  <a:srgbClr val="FFC000"/>
                </a:solidFill>
              </a:rPr>
              <a:t>Luke 8:11-15</a:t>
            </a:r>
          </a:p>
          <a:p>
            <a:pPr>
              <a:lnSpc>
                <a:spcPts val="2800"/>
              </a:lnSpc>
            </a:pPr>
            <a:r>
              <a:rPr lang="en-US" dirty="0"/>
              <a:t>Foundational truth for life.. </a:t>
            </a:r>
            <a:r>
              <a:rPr lang="en-US" dirty="0">
                <a:solidFill>
                  <a:srgbClr val="FFC000"/>
                </a:solidFill>
              </a:rPr>
              <a:t>John 8:32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40000" contrast="10000"/>
          </a:blip>
          <a:srcRect r="14845" b="18000"/>
          <a:stretch>
            <a:fillRect/>
          </a:stretch>
        </p:blipFill>
        <p:spPr>
          <a:xfrm>
            <a:off x="-2" y="0"/>
            <a:ext cx="9144002" cy="6858000"/>
          </a:xfrm>
          <a:prstGeom prst="rect">
            <a:avLst/>
          </a:prstGeom>
        </p:spPr>
      </p:pic>
      <p:sp>
        <p:nvSpPr>
          <p:cNvPr id="8" name="Rectangle 7"/>
          <p:cNvSpPr/>
          <p:nvPr/>
        </p:nvSpPr>
        <p:spPr>
          <a:xfrm>
            <a:off x="0" y="1828800"/>
            <a:ext cx="9144000" cy="3810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p:cNvSpPr>
            <a:spLocks noGrp="1"/>
          </p:cNvSpPr>
          <p:nvPr>
            <p:ph type="ctrTitle"/>
          </p:nvPr>
        </p:nvSpPr>
        <p:spPr>
          <a:xfrm>
            <a:off x="381000" y="533400"/>
            <a:ext cx="8229600" cy="1066800"/>
          </a:xfrm>
        </p:spPr>
        <p:txBody>
          <a:bodyPr>
            <a:normAutofit/>
          </a:bodyPr>
          <a:lstStyle/>
          <a:p>
            <a:r>
              <a:rPr lang="en-US" dirty="0"/>
              <a:t>Why You Need to Read the Bible</a:t>
            </a:r>
          </a:p>
        </p:txBody>
      </p:sp>
      <p:sp>
        <p:nvSpPr>
          <p:cNvPr id="11" name="Subtitle 10"/>
          <p:cNvSpPr>
            <a:spLocks noGrp="1"/>
          </p:cNvSpPr>
          <p:nvPr>
            <p:ph type="subTitle" idx="1"/>
          </p:nvPr>
        </p:nvSpPr>
        <p:spPr>
          <a:xfrm>
            <a:off x="1295400" y="5638800"/>
            <a:ext cx="6400800" cy="762000"/>
          </a:xfrm>
        </p:spPr>
        <p:txBody>
          <a:bodyPr/>
          <a:lstStyle/>
          <a:p>
            <a:r>
              <a:rPr lang="en-US" dirty="0"/>
              <a:t>Acts 8:26-40</a:t>
            </a:r>
          </a:p>
        </p:txBody>
      </p:sp>
      <p:pic>
        <p:nvPicPr>
          <p:cNvPr id="6" name="Picture 5" descr="Reading the Bible.jpg"/>
          <p:cNvPicPr>
            <a:picLocks noChangeAspect="1"/>
          </p:cNvPicPr>
          <p:nvPr/>
        </p:nvPicPr>
        <p:blipFill>
          <a:blip r:embed="rId4" cstate="print">
            <a:lum bright="-15000" contrast="10000"/>
          </a:blip>
          <a:stretch>
            <a:fillRect/>
          </a:stretch>
        </p:blipFill>
        <p:spPr>
          <a:xfrm>
            <a:off x="0" y="1828800"/>
            <a:ext cx="9144000" cy="38100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4681</TotalTime>
  <Words>345</Words>
  <Application>Microsoft Office PowerPoint</Application>
  <PresentationFormat>On-screen Show (4:3)</PresentationFormat>
  <Paragraphs>28</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Georgia</vt:lpstr>
      <vt:lpstr>Tahoma</vt:lpstr>
      <vt:lpstr>Office Theme</vt:lpstr>
      <vt:lpstr>Why You Need to Read the Bible</vt:lpstr>
      <vt:lpstr>Bible reading group..</vt:lpstr>
      <vt:lpstr>1 Bible reading draws true seekers..</vt:lpstr>
      <vt:lpstr>2 Opportunity to help understand..</vt:lpstr>
      <vt:lpstr>3 All scripture leads to Jesus..</vt:lpstr>
      <vt:lpstr>4 Benefits us first, then others..</vt:lpstr>
      <vt:lpstr>4 Benefits us first, then others..</vt:lpstr>
      <vt:lpstr>How reading the Bible benefits you..</vt:lpstr>
      <vt:lpstr>Why You Need to Read the Bible</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Karen Bailey</cp:lastModifiedBy>
  <cp:revision>145</cp:revision>
  <dcterms:created xsi:type="dcterms:W3CDTF">2015-10-04T04:19:18Z</dcterms:created>
  <dcterms:modified xsi:type="dcterms:W3CDTF">2018-10-07T03:46:17Z</dcterms:modified>
</cp:coreProperties>
</file>