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6" r:id="rId3"/>
    <p:sldId id="278" r:id="rId4"/>
    <p:sldId id="275" r:id="rId5"/>
    <p:sldId id="279" r:id="rId6"/>
    <p:sldId id="280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26" autoAdjust="0"/>
    <p:restoredTop sz="94660"/>
  </p:normalViewPr>
  <p:slideViewPr>
    <p:cSldViewPr>
      <p:cViewPr varScale="1">
        <p:scale>
          <a:sx n="64" d="100"/>
          <a:sy n="64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book_of_romans large.jpg"/>
          <p:cNvPicPr>
            <a:picLocks noChangeAspect="1"/>
          </p:cNvPicPr>
          <p:nvPr userDrawn="1"/>
        </p:nvPicPr>
        <p:blipFill>
          <a:blip r:embed="rId10" cstate="print">
            <a:lum bright="-20000" contrast="10000"/>
          </a:blip>
          <a:stretch>
            <a:fillRect/>
          </a:stretch>
        </p:blipFill>
        <p:spPr>
          <a:xfrm>
            <a:off x="0" y="16002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9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Romans Road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1:16-17</a:t>
            </a:r>
          </a:p>
        </p:txBody>
      </p:sp>
      <p:pic>
        <p:nvPicPr>
          <p:cNvPr id="5" name="Picture 4" descr="book_of_romans large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0" y="1905000"/>
            <a:ext cx="9144000" cy="36575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Romans Road has a starting and finishing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281940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3000" dirty="0"/>
              <a:t>Starting point.. </a:t>
            </a:r>
          </a:p>
          <a:p>
            <a:pPr lvl="1">
              <a:lnSpc>
                <a:spcPts val="2800"/>
              </a:lnSpc>
            </a:pPr>
            <a:r>
              <a:rPr lang="en-US" sz="2800" dirty="0">
                <a:solidFill>
                  <a:srgbClr val="FFC000"/>
                </a:solidFill>
              </a:rPr>
              <a:t>Romans 1:16-17 </a:t>
            </a:r>
            <a:r>
              <a:rPr lang="en-US" sz="2800" dirty="0"/>
              <a:t>For I am not ashamed of the gospel of Christ, for it is the </a:t>
            </a:r>
            <a:r>
              <a:rPr lang="en-US" sz="2800" dirty="0">
                <a:solidFill>
                  <a:srgbClr val="FFC000"/>
                </a:solidFill>
              </a:rPr>
              <a:t>power of God to salvation for everyone who believes</a:t>
            </a:r>
            <a:r>
              <a:rPr lang="en-US" sz="2800" dirty="0"/>
              <a:t>, for the Jew first and also for the Greek.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5181600"/>
            <a:ext cx="6553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The Gospel can save any person..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begins with an idea and ends with an assurance..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429000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3000" dirty="0"/>
              <a:t>Finishing line.. </a:t>
            </a:r>
          </a:p>
          <a:p>
            <a:pPr lvl="1">
              <a:lnSpc>
                <a:spcPts val="2600"/>
              </a:lnSpc>
            </a:pPr>
            <a:r>
              <a:rPr lang="en-US" dirty="0">
                <a:solidFill>
                  <a:srgbClr val="FFC000"/>
                </a:solidFill>
              </a:rPr>
              <a:t>Romans 8:37-39 </a:t>
            </a:r>
            <a:r>
              <a:rPr lang="en-US" baseline="30000" dirty="0"/>
              <a:t> </a:t>
            </a:r>
            <a:r>
              <a:rPr lang="en-US" dirty="0"/>
              <a:t>For I am persuaded that neither death nor life, nor angels nor principalities nor powers, nor things present nor things to come, </a:t>
            </a:r>
            <a:r>
              <a:rPr lang="en-US" baseline="30000" dirty="0"/>
              <a:t>39 </a:t>
            </a:r>
            <a:r>
              <a:rPr lang="en-US" dirty="0"/>
              <a:t>nor height nor depth, nor any other created thing, shall be able to separate us from the love of God which is in Christ Jesus our Lord.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4953000"/>
            <a:ext cx="65532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Overwhelming  assurance of rich and loving relationship with God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Mile </a:t>
            </a:r>
            <a:r>
              <a:rPr lang="en-US" sz="4400" dirty="0">
                <a:solidFill>
                  <a:srgbClr val="C00000"/>
                </a:solidFill>
              </a:rPr>
              <a:t>1</a:t>
            </a:r>
            <a:r>
              <a:rPr lang="en-US" sz="3400" dirty="0"/>
              <a:t>.. The World’s Sin </a:t>
            </a:r>
          </a:p>
        </p:txBody>
      </p:sp>
      <p:pic>
        <p:nvPicPr>
          <p:cNvPr id="14" name="Picture 13" descr="Roman road ch 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513"/>
          <a:stretch>
            <a:fillRect/>
          </a:stretch>
        </p:blipFill>
        <p:spPr>
          <a:xfrm>
            <a:off x="0" y="1600200"/>
            <a:ext cx="9144000" cy="444085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600" dirty="0">
                <a:solidFill>
                  <a:srgbClr val="FFC000"/>
                </a:solidFill>
              </a:rPr>
              <a:t>Rom 1:18-23</a:t>
            </a:r>
            <a:r>
              <a:rPr lang="en-US" sz="2600" dirty="0"/>
              <a:t> For the wrath of God is revealed from heaven against all ungodliness and unrighteousness of men, who suppress the truth in unrighteousness, </a:t>
            </a:r>
            <a:r>
              <a:rPr lang="en-US" sz="2600" baseline="30000" dirty="0"/>
              <a:t>19 </a:t>
            </a:r>
            <a:r>
              <a:rPr lang="en-US" sz="2600" dirty="0"/>
              <a:t>because what may be known of God is manifest in them, for God has shown </a:t>
            </a:r>
            <a:r>
              <a:rPr lang="en-US" sz="2600" i="1" dirty="0"/>
              <a:t>it</a:t>
            </a:r>
            <a:r>
              <a:rPr lang="en-US" sz="2600" dirty="0"/>
              <a:t> to them. </a:t>
            </a:r>
            <a:r>
              <a:rPr lang="en-US" sz="2600" baseline="30000" dirty="0"/>
              <a:t>20 </a:t>
            </a:r>
            <a:r>
              <a:rPr lang="en-US" sz="2600" dirty="0"/>
              <a:t>For since the creation of the world His invisible </a:t>
            </a:r>
            <a:r>
              <a:rPr lang="en-US" sz="2600" i="1" dirty="0"/>
              <a:t>attributes</a:t>
            </a:r>
            <a:r>
              <a:rPr lang="en-US" sz="2600" dirty="0"/>
              <a:t> are clearly seen, being understood by the things that are made, </a:t>
            </a:r>
            <a:r>
              <a:rPr lang="en-US" sz="2600" i="1" dirty="0"/>
              <a:t>even</a:t>
            </a:r>
            <a:r>
              <a:rPr lang="en-US" sz="2600" dirty="0"/>
              <a:t> His eternal power and Godhead, so that they are without excuse..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47800" y="5105400"/>
            <a:ext cx="5943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Observe sin in the world and know there is no excuse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>
            <a:normAutofit/>
          </a:bodyPr>
          <a:lstStyle/>
          <a:p>
            <a:r>
              <a:rPr lang="en-US" sz="3400" dirty="0"/>
              <a:t>Mile </a:t>
            </a:r>
            <a:r>
              <a:rPr lang="en-US" sz="4200" dirty="0">
                <a:solidFill>
                  <a:srgbClr val="C00000"/>
                </a:solidFill>
              </a:rPr>
              <a:t>2</a:t>
            </a:r>
            <a:r>
              <a:rPr lang="en-US" sz="3400" dirty="0"/>
              <a:t>.. You also sin..</a:t>
            </a:r>
          </a:p>
        </p:txBody>
      </p:sp>
      <p:pic>
        <p:nvPicPr>
          <p:cNvPr id="14" name="Picture 13" descr="Roman road ch 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513"/>
          <a:stretch>
            <a:fillRect/>
          </a:stretch>
        </p:blipFill>
        <p:spPr>
          <a:xfrm>
            <a:off x="0" y="1600200"/>
            <a:ext cx="9144000" cy="444085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300"/>
              </a:lnSpc>
            </a:pPr>
            <a:r>
              <a:rPr lang="en-US" sz="2600" dirty="0">
                <a:solidFill>
                  <a:srgbClr val="FFC000"/>
                </a:solidFill>
              </a:rPr>
              <a:t>Rom 2:1-4</a:t>
            </a:r>
            <a:r>
              <a:rPr lang="en-US" sz="2600" dirty="0"/>
              <a:t> Therefore you are inexcusable, O man, whoever you are who judge, for in whatever you judge another you condemn yourself; for you who judge practice the same things.. </a:t>
            </a:r>
            <a:r>
              <a:rPr lang="en-US" sz="2600" baseline="30000" dirty="0"/>
              <a:t>3 </a:t>
            </a:r>
            <a:r>
              <a:rPr lang="en-US" sz="2600" dirty="0"/>
              <a:t>And do you think this, O man, you who judge those practicing such things, and doing the same, that you will escape the judgment of God? </a:t>
            </a:r>
            <a:r>
              <a:rPr lang="en-US" sz="2600" baseline="30000" dirty="0"/>
              <a:t>4 </a:t>
            </a:r>
            <a:r>
              <a:rPr lang="en-US" sz="2600" dirty="0"/>
              <a:t>Or do you despise the riches of His goodness, forbearance, and longsuffering, not knowing that the goodness of God leads you to repentance?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47800" y="5105400"/>
            <a:ext cx="5943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The religious also sin..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/>
              <a:t>Mile </a:t>
            </a:r>
            <a:r>
              <a:rPr lang="en-US" sz="4200" dirty="0">
                <a:solidFill>
                  <a:srgbClr val="C00000"/>
                </a:solidFill>
              </a:rPr>
              <a:t>3</a:t>
            </a:r>
            <a:r>
              <a:rPr lang="en-US" dirty="0"/>
              <a:t>.. None of us are righteous</a:t>
            </a:r>
            <a:r>
              <a:rPr lang="en-US" sz="3400" dirty="0"/>
              <a:t>..</a:t>
            </a:r>
          </a:p>
        </p:txBody>
      </p:sp>
      <p:pic>
        <p:nvPicPr>
          <p:cNvPr id="14" name="Picture 13" descr="Roman road ch 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513"/>
          <a:stretch>
            <a:fillRect/>
          </a:stretch>
        </p:blipFill>
        <p:spPr>
          <a:xfrm>
            <a:off x="0" y="1600200"/>
            <a:ext cx="9144000" cy="444085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>
                <a:solidFill>
                  <a:srgbClr val="FFC000"/>
                </a:solidFill>
              </a:rPr>
              <a:t>Rom 3:9-11</a:t>
            </a:r>
            <a:r>
              <a:rPr lang="en-US" sz="2800" dirty="0"/>
              <a:t> What then? Are we better </a:t>
            </a:r>
            <a:r>
              <a:rPr lang="en-US" sz="2800" i="1" dirty="0"/>
              <a:t>than they?</a:t>
            </a:r>
            <a:r>
              <a:rPr lang="en-US" sz="2800" dirty="0"/>
              <a:t> Not at all. For we have previously charged both Jews and Greeks that they are all under sin.</a:t>
            </a:r>
            <a:r>
              <a:rPr lang="en-US" sz="2800" baseline="30000" dirty="0"/>
              <a:t>10 </a:t>
            </a:r>
            <a:r>
              <a:rPr lang="en-US" sz="2800" dirty="0"/>
              <a:t>As it is written: “There is none righteous, no, not one;</a:t>
            </a:r>
            <a:br>
              <a:rPr lang="en-US" sz="2800" dirty="0"/>
            </a:br>
            <a:r>
              <a:rPr lang="en-US" sz="2800" baseline="30000" dirty="0"/>
              <a:t>11 </a:t>
            </a:r>
            <a:r>
              <a:rPr lang="en-US" sz="2800" dirty="0"/>
              <a:t>There is none who understands; There is none who seeks after God.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09600" y="50292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We will always have sin in our lives.. None will be righteous unless God makes you righteous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/>
              <a:t>Mile </a:t>
            </a:r>
            <a:r>
              <a:rPr lang="en-US" sz="4200" dirty="0">
                <a:solidFill>
                  <a:srgbClr val="C00000"/>
                </a:solidFill>
              </a:rPr>
              <a:t>4</a:t>
            </a:r>
            <a:r>
              <a:rPr lang="en-US" dirty="0"/>
              <a:t>.. </a:t>
            </a:r>
            <a:r>
              <a:rPr lang="en-US" sz="3400" dirty="0"/>
              <a:t>God can make us righteous</a:t>
            </a:r>
          </a:p>
        </p:txBody>
      </p:sp>
      <p:pic>
        <p:nvPicPr>
          <p:cNvPr id="14" name="Picture 13" descr="Roman road ch 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513"/>
          <a:stretch>
            <a:fillRect/>
          </a:stretch>
        </p:blipFill>
        <p:spPr>
          <a:xfrm>
            <a:off x="0" y="1600200"/>
            <a:ext cx="9144000" cy="444085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>
                <a:solidFill>
                  <a:srgbClr val="FFC000"/>
                </a:solidFill>
              </a:rPr>
              <a:t>Rom 4:1-3</a:t>
            </a:r>
            <a:r>
              <a:rPr lang="en-US" sz="2800" dirty="0"/>
              <a:t> What then shall we say that Abraham our father</a:t>
            </a:r>
            <a:r>
              <a:rPr lang="en-US" sz="2800" baseline="30000" dirty="0"/>
              <a:t> </a:t>
            </a:r>
            <a:r>
              <a:rPr lang="en-US" sz="2800" dirty="0"/>
              <a:t>has found according to the flesh? </a:t>
            </a:r>
            <a:r>
              <a:rPr lang="en-US" sz="2800" baseline="30000" dirty="0"/>
              <a:t>2 </a:t>
            </a:r>
            <a:r>
              <a:rPr lang="en-US" sz="2800" dirty="0"/>
              <a:t>For if Abraham was justified by works, he has </a:t>
            </a:r>
            <a:r>
              <a:rPr lang="en-US" sz="2800" i="1" dirty="0"/>
              <a:t>something</a:t>
            </a:r>
            <a:r>
              <a:rPr lang="en-US" sz="2800" dirty="0"/>
              <a:t> to boast about, but not before God. </a:t>
            </a:r>
            <a:r>
              <a:rPr lang="en-US" sz="2800" baseline="30000" dirty="0"/>
              <a:t>3 </a:t>
            </a:r>
            <a:r>
              <a:rPr lang="en-US" sz="2800" dirty="0"/>
              <a:t>For what does the Scripture say? “Abraham believed God, and it was accounted to him for righteousness.” 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09600" y="50292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How one man found righteousness in one way..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by putting all His </a:t>
            </a:r>
            <a:r>
              <a:rPr lang="en-US" sz="3200" noProof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trust in God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Mile </a:t>
            </a:r>
            <a:r>
              <a:rPr lang="en-US" sz="4200" dirty="0">
                <a:solidFill>
                  <a:srgbClr val="C00000"/>
                </a:solidFill>
              </a:rPr>
              <a:t>5</a:t>
            </a:r>
            <a:r>
              <a:rPr lang="en-US" dirty="0"/>
              <a:t>.. </a:t>
            </a:r>
            <a:r>
              <a:rPr lang="en-US" sz="3400" dirty="0"/>
              <a:t>You can be made righteous only by Christ..</a:t>
            </a:r>
          </a:p>
        </p:txBody>
      </p:sp>
      <p:pic>
        <p:nvPicPr>
          <p:cNvPr id="14" name="Picture 13" descr="Roman road ch 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513"/>
          <a:stretch>
            <a:fillRect/>
          </a:stretch>
        </p:blipFill>
        <p:spPr>
          <a:xfrm>
            <a:off x="0" y="1600200"/>
            <a:ext cx="9144000" cy="444085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>
                <a:solidFill>
                  <a:srgbClr val="FFC000"/>
                </a:solidFill>
              </a:rPr>
              <a:t>Rom 5:1-2 </a:t>
            </a:r>
            <a:r>
              <a:rPr lang="en-US" sz="2800" dirty="0"/>
              <a:t>Therefore, having been justified by faith, we have peace with God through our Lord Jesus Christ, </a:t>
            </a:r>
            <a:r>
              <a:rPr lang="en-US" sz="2800" baseline="30000" dirty="0"/>
              <a:t>2 </a:t>
            </a:r>
            <a:r>
              <a:rPr lang="en-US" sz="2800" dirty="0"/>
              <a:t>through whom also we have access by faith into this grace in which we stand, and rejoice in hope of the glory of God. 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09600" y="50292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Understand the only thing that will make me righteous is the blood of Christ..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9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Romans Road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1:16-17</a:t>
            </a:r>
          </a:p>
        </p:txBody>
      </p:sp>
      <p:pic>
        <p:nvPicPr>
          <p:cNvPr id="5" name="Picture 4" descr="book_of_romans large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0" y="1905000"/>
            <a:ext cx="9144000" cy="36575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336</Words>
  <Application>Microsoft Office PowerPoint</Application>
  <PresentationFormat>On-screen Show (4:3)</PresentationFormat>
  <Paragraphs>29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Tahoma</vt:lpstr>
      <vt:lpstr>Office Theme</vt:lpstr>
      <vt:lpstr>The Romans Road</vt:lpstr>
      <vt:lpstr>The Romans Road has a starting and finishing line</vt:lpstr>
      <vt:lpstr>It begins with an idea and ends with an assurance.. </vt:lpstr>
      <vt:lpstr>Mile 1.. The World’s Sin </vt:lpstr>
      <vt:lpstr>Mile 2.. You also sin..</vt:lpstr>
      <vt:lpstr>Mile 3.. None of us are righteous..</vt:lpstr>
      <vt:lpstr>Mile 4.. God can make us righteous</vt:lpstr>
      <vt:lpstr>Mile 5.. You can be made righteous only by Christ..</vt:lpstr>
      <vt:lpstr>The Romans Road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Karen Bailey</cp:lastModifiedBy>
  <cp:revision>154</cp:revision>
  <dcterms:created xsi:type="dcterms:W3CDTF">2015-10-04T04:19:18Z</dcterms:created>
  <dcterms:modified xsi:type="dcterms:W3CDTF">2018-11-05T04:36:58Z</dcterms:modified>
</cp:coreProperties>
</file>