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6" r:id="rId3"/>
    <p:sldId id="285" r:id="rId4"/>
    <p:sldId id="287" r:id="rId5"/>
    <p:sldId id="288" r:id="rId6"/>
    <p:sldId id="289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388" autoAdjust="0"/>
    <p:restoredTop sz="94660"/>
  </p:normalViewPr>
  <p:slideViewPr>
    <p:cSldViewPr>
      <p:cViewPr varScale="1">
        <p:scale>
          <a:sx n="66" d="100"/>
          <a:sy n="66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2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9" name="Picture 8" descr="book_of_romans large.jpg"/>
          <p:cNvPicPr>
            <a:picLocks noChangeAspect="1"/>
          </p:cNvPicPr>
          <p:nvPr userDrawn="1"/>
        </p:nvPicPr>
        <p:blipFill>
          <a:blip r:embed="rId10" cstate="print">
            <a:lum bright="-20000" contrast="10000"/>
          </a:blip>
          <a:stretch>
            <a:fillRect/>
          </a:stretch>
        </p:blipFill>
        <p:spPr>
          <a:xfrm>
            <a:off x="0" y="16002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9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5" name="Picture 4" descr="book_of_romans large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tretch>
            <a:fillRect/>
          </a:stretch>
        </p:blipFill>
        <p:spPr>
          <a:xfrm>
            <a:off x="0" y="914400"/>
            <a:ext cx="9144000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066800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/>
              <a:t>The Romans Road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/>
              <a:t>Romans 8:1-5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ck is life.jpg"/>
          <p:cNvPicPr>
            <a:picLocks noChangeAspect="1"/>
          </p:cNvPicPr>
          <p:nvPr/>
        </p:nvPicPr>
        <p:blipFill>
          <a:blip r:embed="rId3" cstate="print">
            <a:lum bright="-7000" contrast="10000"/>
          </a:blip>
          <a:srcRect t="9251"/>
          <a:stretch>
            <a:fillRect/>
          </a:stretch>
        </p:blipFill>
        <p:spPr>
          <a:xfrm>
            <a:off x="0" y="1600200"/>
            <a:ext cx="91313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Starting line..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1910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FFC000"/>
                </a:solidFill>
              </a:rPr>
              <a:t>Romans 1:16-17</a:t>
            </a:r>
            <a:r>
              <a:rPr lang="en-US" sz="3200" dirty="0"/>
              <a:t>  the Gospel can save anyone who believes the whole message..</a:t>
            </a:r>
          </a:p>
          <a:p>
            <a:pPr>
              <a:lnSpc>
                <a:spcPts val="3200"/>
              </a:lnSpc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cient-Roman-road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5 miles..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724400"/>
          </a:xfrm>
        </p:spPr>
        <p:txBody>
          <a:bodyPr>
            <a:normAutofit fontScale="92500"/>
          </a:bodyPr>
          <a:lstStyle/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Mile 1  Rom 1:18-23 </a:t>
            </a:r>
            <a:r>
              <a:rPr lang="en-US" dirty="0"/>
              <a:t>the world is living in sin (because God’s existence is clearly revealed)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Mile 2</a:t>
            </a:r>
            <a:r>
              <a:rPr lang="en-US" dirty="0"/>
              <a:t>  </a:t>
            </a:r>
            <a:r>
              <a:rPr lang="en-US" dirty="0">
                <a:solidFill>
                  <a:srgbClr val="FFC000"/>
                </a:solidFill>
              </a:rPr>
              <a:t>Rom 2:1-4  </a:t>
            </a:r>
            <a:r>
              <a:rPr lang="en-US" dirty="0"/>
              <a:t>we have no right to judge them because we also have sinned..</a:t>
            </a:r>
          </a:p>
          <a:p>
            <a:pPr>
              <a:lnSpc>
                <a:spcPts val="3000"/>
              </a:lnSpc>
              <a:spcAft>
                <a:spcPts val="1200"/>
              </a:spcAft>
            </a:pPr>
            <a:r>
              <a:rPr lang="en-US" dirty="0">
                <a:solidFill>
                  <a:srgbClr val="FFC000"/>
                </a:solidFill>
              </a:rPr>
              <a:t>Mile 3 Rom 3:9-23 </a:t>
            </a:r>
            <a:r>
              <a:rPr lang="en-US" dirty="0"/>
              <a:t> None of us are righteous.. (but God is.. and He can </a:t>
            </a:r>
            <a:r>
              <a:rPr lang="en-US" u="sng" dirty="0">
                <a:solidFill>
                  <a:schemeClr val="bg2"/>
                </a:solidFill>
              </a:rPr>
              <a:t>make</a:t>
            </a:r>
            <a:r>
              <a:rPr lang="en-US" dirty="0"/>
              <a:t> us righteous)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Mile 4 Rom 4:1-8  </a:t>
            </a:r>
            <a:r>
              <a:rPr lang="en-US" dirty="0"/>
              <a:t>How Abraham found righteousness (by total trust in God)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Mile 5 Rom 5:1-11 </a:t>
            </a:r>
            <a:r>
              <a:rPr lang="en-US" dirty="0"/>
              <a:t>We need faith in Jesus.. (believe you can be made righteous by Him alone)</a:t>
            </a:r>
            <a:endParaRPr lang="en-US" dirty="0">
              <a:solidFill>
                <a:srgbClr val="FFC000"/>
              </a:solidFill>
            </a:endParaRPr>
          </a:p>
          <a:p>
            <a:pPr>
              <a:lnSpc>
                <a:spcPts val="3000"/>
              </a:lnSpc>
            </a:pP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4038600"/>
            <a:ext cx="8001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Roman Road back to Rome 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  <a:solidFill>
            <a:schemeClr val="tx1">
              <a:alpha val="55000"/>
            </a:schemeClr>
          </a:solidFill>
        </p:spPr>
        <p:txBody>
          <a:bodyPr/>
          <a:lstStyle/>
          <a:p>
            <a:r>
              <a:rPr lang="en-US" dirty="0"/>
              <a:t>Mile 6.. We must die with Christ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6:1-7</a:t>
            </a:r>
            <a:r>
              <a:rPr lang="en-US" dirty="0"/>
              <a:t>  We must die with Him in baptism..</a:t>
            </a:r>
          </a:p>
          <a:p>
            <a:r>
              <a:rPr lang="en-US" dirty="0">
                <a:solidFill>
                  <a:srgbClr val="FFC000"/>
                </a:solidFill>
              </a:rPr>
              <a:t>6:11-13</a:t>
            </a:r>
            <a:r>
              <a:rPr lang="en-US" dirty="0"/>
              <a:t> Baptism is commitment to live a new life</a:t>
            </a:r>
          </a:p>
          <a:p>
            <a:r>
              <a:rPr lang="en-US" dirty="0">
                <a:solidFill>
                  <a:srgbClr val="FFC000"/>
                </a:solidFill>
              </a:rPr>
              <a:t>6:16-23</a:t>
            </a:r>
            <a:r>
              <a:rPr lang="en-US" dirty="0"/>
              <a:t> We must live as slaves to Him.. so we can realize the benefits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thage-ancient-roman-paved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/>
              <a:t>Mile 7 Find peace only in Jesus..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7:1-6  </a:t>
            </a:r>
            <a:r>
              <a:rPr lang="en-US" dirty="0"/>
              <a:t>The death of Christ freed from the old law so we can be joined to Christ..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7:7-13</a:t>
            </a:r>
            <a:r>
              <a:rPr lang="en-US" dirty="0"/>
              <a:t>  Paul’s own life under the old law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7:14-24</a:t>
            </a:r>
            <a:r>
              <a:rPr lang="en-US" dirty="0"/>
              <a:t> What was life like for a good man trying to follow a good law.. The problem was Sin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7:25</a:t>
            </a:r>
            <a:r>
              <a:rPr lang="en-US" dirty="0"/>
              <a:t>  Sin will always be a fight.. But we can win with the help only Jesus provides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ad to rom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 8 The Holy Spirit sustains us..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8:1-8</a:t>
            </a:r>
            <a:r>
              <a:rPr lang="en-US" dirty="0"/>
              <a:t>  Assurance in Christ.. Set your mind and life daily on the Holy Spirit’s will..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8:12-14</a:t>
            </a:r>
            <a:r>
              <a:rPr lang="en-US" dirty="0"/>
              <a:t> Choose to be led by the Spirit..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8:22-30</a:t>
            </a:r>
            <a:r>
              <a:rPr lang="en-US" dirty="0"/>
              <a:t> Daily duties.. Amazing assurances</a:t>
            </a:r>
          </a:p>
          <a:p>
            <a:pPr>
              <a:lnSpc>
                <a:spcPts val="3000"/>
              </a:lnSpc>
            </a:pPr>
            <a:r>
              <a:rPr lang="en-US" dirty="0">
                <a:solidFill>
                  <a:srgbClr val="FFC000"/>
                </a:solidFill>
              </a:rPr>
              <a:t>8:38-39</a:t>
            </a:r>
            <a:r>
              <a:rPr lang="en-US" dirty="0"/>
              <a:t>  Finish line: a relationship in God’s love which no one can take from you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9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Romans Road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8:1-5</a:t>
            </a:r>
          </a:p>
        </p:txBody>
      </p:sp>
      <p:pic>
        <p:nvPicPr>
          <p:cNvPr id="5" name="Picture 4" descr="book_of_romans large.jpg"/>
          <p:cNvPicPr>
            <a:picLocks noChangeAspect="1"/>
          </p:cNvPicPr>
          <p:nvPr/>
        </p:nvPicPr>
        <p:blipFill>
          <a:blip r:embed="rId3" cstate="print">
            <a:lum bright="-20000" contrast="10000"/>
          </a:blip>
          <a:stretch>
            <a:fillRect/>
          </a:stretch>
        </p:blipFill>
        <p:spPr>
          <a:xfrm>
            <a:off x="0" y="1905000"/>
            <a:ext cx="9144000" cy="3657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5399</TotalTime>
  <Words>295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Tahoma</vt:lpstr>
      <vt:lpstr>Office Theme</vt:lpstr>
      <vt:lpstr>The Romans Road</vt:lpstr>
      <vt:lpstr>The Starting line.. </vt:lpstr>
      <vt:lpstr>The first 5 miles..</vt:lpstr>
      <vt:lpstr>Mile 6.. We must die with Christ</vt:lpstr>
      <vt:lpstr>Mile 7 Find peace only in Jesus..</vt:lpstr>
      <vt:lpstr>Mile 8 The Holy Spirit sustains us..</vt:lpstr>
      <vt:lpstr>The Romans Road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Karen Bailey</cp:lastModifiedBy>
  <cp:revision>163</cp:revision>
  <dcterms:created xsi:type="dcterms:W3CDTF">2015-10-04T04:19:18Z</dcterms:created>
  <dcterms:modified xsi:type="dcterms:W3CDTF">2018-11-05T04:38:20Z</dcterms:modified>
</cp:coreProperties>
</file>