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00"/>
    <a:srgbClr val="140A00"/>
    <a:srgbClr val="3E1F00"/>
    <a:srgbClr val="663300"/>
    <a:srgbClr val="FFDD71"/>
    <a:srgbClr val="FFCF37"/>
    <a:srgbClr val="FFD961"/>
    <a:srgbClr val="BCB48A"/>
    <a:srgbClr val="B1A777"/>
    <a:srgbClr val="B9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51" autoAdjust="0"/>
    <p:restoredTop sz="94660"/>
  </p:normalViewPr>
  <p:slideViewPr>
    <p:cSldViewPr>
      <p:cViewPr varScale="1">
        <p:scale>
          <a:sx n="64" d="100"/>
          <a:sy n="64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8E981-28F5-479C-B752-E9E7FAEC94EB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A00E0-DD7C-485A-8D6D-375C8D8D9C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533400"/>
            <a:ext cx="7772400" cy="1066800"/>
          </a:xfrm>
        </p:spPr>
        <p:txBody>
          <a:bodyPr>
            <a:normAutofit/>
          </a:bodyPr>
          <a:lstStyle>
            <a:lvl1pPr algn="ctr">
              <a:buNone/>
              <a:defRPr sz="4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7800" y="5791200"/>
            <a:ext cx="6400800" cy="76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181600" cy="1143000"/>
          </a:xfrm>
        </p:spPr>
        <p:txBody>
          <a:bodyPr>
            <a:noAutofit/>
          </a:bodyPr>
          <a:lstStyle>
            <a:lvl1pPr>
              <a:buNone/>
              <a:defRPr sz="3200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900"/>
            </a:lvl1pPr>
            <a:lvl2pPr>
              <a:defRPr sz="2600"/>
            </a:lvl2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rown texture.jpg"/>
          <p:cNvPicPr>
            <a:picLocks noChangeAspect="1"/>
          </p:cNvPicPr>
          <p:nvPr userDrawn="1"/>
        </p:nvPicPr>
        <p:blipFill>
          <a:blip r:embed="rId9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Thanksgiving meal.jpg"/>
          <p:cNvPicPr>
            <a:picLocks noChangeAspect="1"/>
          </p:cNvPicPr>
          <p:nvPr userDrawn="1"/>
        </p:nvPicPr>
        <p:blipFill>
          <a:blip r:embed="rId10" cstate="print">
            <a:lum bright="-20000" contrast="10000"/>
          </a:blip>
          <a:stretch>
            <a:fillRect/>
          </a:stretch>
        </p:blipFill>
        <p:spPr>
          <a:xfrm>
            <a:off x="0" y="1676400"/>
            <a:ext cx="9144000" cy="44196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76400"/>
            <a:ext cx="9144000" cy="4572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8458200" cy="4114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spcBef>
          <a:spcPct val="0"/>
        </a:spcBef>
        <a:buFont typeface="Arial" pitchFamily="34" charset="0"/>
        <a:buNone/>
        <a:defRPr sz="3800" kern="1200"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Georgia" pitchFamily="18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 descr="Thanksgiving meal.jpg"/>
          <p:cNvPicPr>
            <a:picLocks noChangeAspect="1"/>
          </p:cNvPicPr>
          <p:nvPr/>
        </p:nvPicPr>
        <p:blipFill>
          <a:blip r:embed="rId3" cstate="print">
            <a:lum bright="-25000" contrast="5000"/>
          </a:blip>
          <a:srcRect l="12000" r="12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1430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God’s Gift of Gratitude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7620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Ephesians 5:1-6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 teaches us to be thankful in all things..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1 Thessalonians 5:18 </a:t>
            </a:r>
            <a:r>
              <a:rPr lang="en-US" dirty="0"/>
              <a:t>in everything give thanks; for this is the will of God in Christ Jesus for you.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sz="3000" dirty="0"/>
              <a:t>Thanksgiving is necessary for Christians (coveting is death</a:t>
            </a:r>
            <a:r>
              <a:rPr lang="en-US" dirty="0"/>
              <a:t>)..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 background.. bondage in Egypt</a:t>
            </a:r>
          </a:p>
          <a:p>
            <a:pPr lvl="1">
              <a:lnSpc>
                <a:spcPts val="2600"/>
              </a:lnSpc>
            </a:pPr>
            <a:r>
              <a:rPr lang="en-US" dirty="0">
                <a:solidFill>
                  <a:srgbClr val="FFC000"/>
                </a:solidFill>
              </a:rPr>
              <a:t>Exodus 20:1-3 </a:t>
            </a:r>
            <a:r>
              <a:rPr lang="en-US" dirty="0"/>
              <a:t>“I </a:t>
            </a:r>
            <a:r>
              <a:rPr lang="en-US" i="1" dirty="0"/>
              <a:t>am</a:t>
            </a:r>
            <a:r>
              <a:rPr lang="en-US" dirty="0"/>
              <a:t> the </a:t>
            </a:r>
            <a:r>
              <a:rPr lang="en-US" cap="small" dirty="0"/>
              <a:t>Lord</a:t>
            </a:r>
            <a:r>
              <a:rPr lang="en-US" dirty="0"/>
              <a:t> your God, who brought you out of the land of Egypt, out of the house of bondage. </a:t>
            </a:r>
            <a:r>
              <a:rPr lang="en-US" baseline="30000" dirty="0"/>
              <a:t>3 </a:t>
            </a:r>
            <a:r>
              <a:rPr lang="en-US" dirty="0"/>
              <a:t>“You shall have no other gods before Me.</a:t>
            </a:r>
          </a:p>
          <a:p>
            <a:pPr lvl="1">
              <a:lnSpc>
                <a:spcPts val="2600"/>
              </a:lnSpc>
            </a:pPr>
            <a:r>
              <a:rPr lang="en-US" baseline="30000" dirty="0"/>
              <a:t>17 </a:t>
            </a:r>
            <a:r>
              <a:rPr lang="en-US" dirty="0"/>
              <a:t>“You shall not covet your neighbor’s house; you shall not covet your neighbor’s wife, nor his male servant, nor his female servant, nor his ox, nor his donkey, nor anything that </a:t>
            </a:r>
            <a:r>
              <a:rPr lang="en-US" i="1" dirty="0"/>
              <a:t>is</a:t>
            </a:r>
            <a:r>
              <a:rPr lang="en-US" dirty="0"/>
              <a:t> your neighbor’s.”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sz="3000" dirty="0"/>
              <a:t>Thanksgiving is necessary for Christians (coveting is death</a:t>
            </a:r>
            <a:r>
              <a:rPr lang="en-US" dirty="0"/>
              <a:t>)..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NT.. God’s gift of His Son</a:t>
            </a:r>
          </a:p>
          <a:p>
            <a:pPr lvl="1">
              <a:lnSpc>
                <a:spcPts val="2300"/>
              </a:lnSpc>
            </a:pPr>
            <a:r>
              <a:rPr lang="en-US" dirty="0">
                <a:solidFill>
                  <a:srgbClr val="FFC000"/>
                </a:solidFill>
              </a:rPr>
              <a:t>Eph 1:3-14 </a:t>
            </a:r>
            <a:r>
              <a:rPr lang="en-US" baseline="30000" dirty="0"/>
              <a:t>3 </a:t>
            </a:r>
            <a:r>
              <a:rPr lang="en-US" dirty="0"/>
              <a:t>Blessed </a:t>
            </a:r>
            <a:r>
              <a:rPr lang="en-US" i="1" dirty="0"/>
              <a:t>be</a:t>
            </a:r>
            <a:r>
              <a:rPr lang="en-US" dirty="0"/>
              <a:t> the God and Father of our Lord Jesus Christ, who has blessed us with every spiritual blessing in the heavenly </a:t>
            </a:r>
            <a:r>
              <a:rPr lang="en-US" i="1" dirty="0"/>
              <a:t>places</a:t>
            </a:r>
            <a:r>
              <a:rPr lang="en-US" dirty="0"/>
              <a:t> in Christ, </a:t>
            </a:r>
          </a:p>
          <a:p>
            <a:pPr lvl="1">
              <a:lnSpc>
                <a:spcPts val="2300"/>
              </a:lnSpc>
            </a:pPr>
            <a:r>
              <a:rPr lang="en-US" dirty="0">
                <a:solidFill>
                  <a:srgbClr val="FFC000"/>
                </a:solidFill>
              </a:rPr>
              <a:t>5:3-6</a:t>
            </a:r>
            <a:r>
              <a:rPr lang="en-US" dirty="0"/>
              <a:t> But fornication and all uncleanness or covetousness, let it not even be named among you, as is fitting for saints; </a:t>
            </a:r>
            <a:r>
              <a:rPr lang="en-US" baseline="30000" dirty="0"/>
              <a:t>4 </a:t>
            </a:r>
            <a:r>
              <a:rPr lang="en-US" dirty="0"/>
              <a:t>neither filthiness, nor foolish talking, nor coarse jesting, which are not fitting, but rather giving of thanks. </a:t>
            </a:r>
            <a:r>
              <a:rPr lang="en-US" baseline="30000" dirty="0"/>
              <a:t>5 </a:t>
            </a:r>
            <a:r>
              <a:rPr lang="en-US" dirty="0"/>
              <a:t>For this you know, that no fornicator, unclean person, nor covetous man, who is an idolater, has any inheritance in the kingdom of Christ and God.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1143000"/>
          </a:xfrm>
        </p:spPr>
        <p:txBody>
          <a:bodyPr/>
          <a:lstStyle/>
          <a:p>
            <a:r>
              <a:rPr lang="en-US" sz="3000" dirty="0"/>
              <a:t>God’s creation requires gratitude in order for us to avoid sin..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FFC000"/>
                </a:solidFill>
              </a:rPr>
              <a:t>Rom 1:20-21 </a:t>
            </a:r>
            <a:r>
              <a:rPr lang="en-US" sz="2600" dirty="0"/>
              <a:t>For since the creation of the world His invisible </a:t>
            </a:r>
            <a:r>
              <a:rPr lang="en-US" sz="2600" i="1" dirty="0"/>
              <a:t>attributes</a:t>
            </a:r>
            <a:r>
              <a:rPr lang="en-US" sz="2600" dirty="0"/>
              <a:t> are clearly seen..</a:t>
            </a:r>
            <a:r>
              <a:rPr lang="en-US" sz="2600" baseline="30000" dirty="0"/>
              <a:t> </a:t>
            </a:r>
            <a:r>
              <a:rPr lang="en-US" sz="2600" dirty="0"/>
              <a:t>because, although they knew God, they did not glorify </a:t>
            </a:r>
            <a:r>
              <a:rPr lang="en-US" sz="2600" i="1" dirty="0"/>
              <a:t>Him</a:t>
            </a:r>
            <a:r>
              <a:rPr lang="en-US" sz="2600" dirty="0"/>
              <a:t> as God, nor were thankful, but became futile in their thoughts, and their foolish hearts were darkened. </a:t>
            </a:r>
          </a:p>
          <a:p>
            <a:pPr>
              <a:lnSpc>
                <a:spcPts val="2500"/>
              </a:lnSpc>
            </a:pPr>
            <a:r>
              <a:rPr lang="en-US" sz="2600" dirty="0"/>
              <a:t>26-28 </a:t>
            </a:r>
            <a:r>
              <a:rPr lang="en-US" sz="2800" dirty="0"/>
              <a:t>For this reason God gave them up to vile passions.</a:t>
            </a:r>
            <a:r>
              <a:rPr lang="en-US" sz="2800" baseline="30000" dirty="0"/>
              <a:t> 28 </a:t>
            </a:r>
            <a:r>
              <a:rPr lang="en-US" sz="2800" dirty="0"/>
              <a:t>as they did not like to retain God in </a:t>
            </a:r>
            <a:r>
              <a:rPr lang="en-US" sz="2800" i="1" dirty="0"/>
              <a:t>their</a:t>
            </a:r>
            <a:r>
              <a:rPr lang="en-US" sz="2800" dirty="0"/>
              <a:t> knowledge, God gave them over to a debased mind, to do those things which are not fitting;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</p:spPr>
        <p:txBody>
          <a:bodyPr/>
          <a:lstStyle/>
          <a:p>
            <a:r>
              <a:rPr lang="en-US" sz="3000" dirty="0"/>
              <a:t>God’s redemption requires gratitude in order for us to avoid sin..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US" dirty="0">
                <a:solidFill>
                  <a:srgbClr val="FFC000"/>
                </a:solidFill>
              </a:rPr>
              <a:t>Col 1:12-23 </a:t>
            </a:r>
            <a:r>
              <a:rPr lang="en-US" sz="2800" dirty="0"/>
              <a:t>giving thanks to the Father who has qualified us to be partakers of the inheritance of the saints in the light. </a:t>
            </a:r>
            <a:r>
              <a:rPr lang="en-US" sz="2800" baseline="30000" dirty="0"/>
              <a:t>13 </a:t>
            </a:r>
            <a:r>
              <a:rPr lang="en-US" sz="2800" dirty="0"/>
              <a:t>He has delivered us from the power of darkness and conveyed </a:t>
            </a:r>
            <a:r>
              <a:rPr lang="en-US" sz="2800" i="1" dirty="0"/>
              <a:t>us</a:t>
            </a:r>
            <a:r>
              <a:rPr lang="en-US" sz="2800" dirty="0"/>
              <a:t> into the kingdom of the Son of His love, </a:t>
            </a:r>
          </a:p>
          <a:p>
            <a:pPr>
              <a:lnSpc>
                <a:spcPts val="2500"/>
              </a:lnSpc>
            </a:pPr>
            <a:r>
              <a:rPr lang="en-US" sz="2800" dirty="0"/>
              <a:t>5 Therefore put to death your members which are on the earth: fornication, uncleanness, passion, evil desire, and covetousness, which is idolatry. </a:t>
            </a:r>
            <a:r>
              <a:rPr lang="en-US" sz="2800" baseline="30000" dirty="0"/>
              <a:t>6 </a:t>
            </a:r>
            <a:r>
              <a:rPr lang="en-US" sz="2800" dirty="0"/>
              <a:t>Because of these things the wrath of God is coming upon the sons of disobedience,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 by example was thankful at the last supper..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dirty="0">
                <a:solidFill>
                  <a:srgbClr val="FFC000"/>
                </a:solidFill>
              </a:rPr>
              <a:t>Matt 26:26-28 </a:t>
            </a:r>
            <a:r>
              <a:rPr lang="en-US" dirty="0"/>
              <a:t>And as they were eating, Jesus took bread, blessed and broke </a:t>
            </a:r>
            <a:r>
              <a:rPr lang="en-US" i="1" dirty="0"/>
              <a:t>it,</a:t>
            </a:r>
            <a:r>
              <a:rPr lang="en-US" dirty="0"/>
              <a:t> and gave </a:t>
            </a:r>
            <a:r>
              <a:rPr lang="en-US" i="1" dirty="0"/>
              <a:t>it</a:t>
            </a:r>
            <a:r>
              <a:rPr lang="en-US" dirty="0"/>
              <a:t> to the disciples and said, “Take, eat; this is My body.”</a:t>
            </a:r>
            <a:r>
              <a:rPr lang="en-US" baseline="30000" dirty="0"/>
              <a:t>27 </a:t>
            </a:r>
            <a:r>
              <a:rPr lang="en-US" dirty="0"/>
              <a:t>Then He took the cup, and gave thanks, and gave </a:t>
            </a:r>
            <a:r>
              <a:rPr lang="en-US" i="1" dirty="0"/>
              <a:t>it</a:t>
            </a:r>
            <a:r>
              <a:rPr lang="en-US" dirty="0"/>
              <a:t> to them, saying, “Drink from it, all of you. </a:t>
            </a:r>
            <a:r>
              <a:rPr lang="en-US" baseline="30000" dirty="0"/>
              <a:t>28 </a:t>
            </a:r>
            <a:r>
              <a:rPr lang="en-US" dirty="0"/>
              <a:t>For this is My blood of the new covenant, which is shed for many for the remission of sins. </a:t>
            </a:r>
          </a:p>
          <a:p>
            <a:pPr>
              <a:lnSpc>
                <a:spcPts val="26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7F6908-3185-4F9F-9767-BD91784EAC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 descr="Thanksgiving meal.jpg"/>
          <p:cNvPicPr>
            <a:picLocks noChangeAspect="1"/>
          </p:cNvPicPr>
          <p:nvPr/>
        </p:nvPicPr>
        <p:blipFill>
          <a:blip r:embed="rId3" cstate="print">
            <a:lum bright="-25000" contrast="5000"/>
          </a:blip>
          <a:srcRect l="12000" r="12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1430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800" dirty="0"/>
              <a:t>God’s Gift of Gratitude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400800" cy="762000"/>
          </a:xfrm>
          <a:solidFill>
            <a:schemeClr val="tx1">
              <a:alpha val="25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Ephesians 5:1-6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</TotalTime>
  <Words>219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Office Theme</vt:lpstr>
      <vt:lpstr>God’s Gift of Gratitude</vt:lpstr>
      <vt:lpstr>God teaches us to be thankful in all things..</vt:lpstr>
      <vt:lpstr>Thanksgiving is necessary for Christians (coveting is death)..</vt:lpstr>
      <vt:lpstr>Thanksgiving is necessary for Christians (coveting is death)..</vt:lpstr>
      <vt:lpstr>God’s creation requires gratitude in order for us to avoid sin..</vt:lpstr>
      <vt:lpstr>God’s redemption requires gratitude in order for us to avoid sin..</vt:lpstr>
      <vt:lpstr>Jesus by example was thankful at the last supper..</vt:lpstr>
      <vt:lpstr>God’s Gift of Gratitude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Karen Bailey</cp:lastModifiedBy>
  <cp:revision>154</cp:revision>
  <dcterms:created xsi:type="dcterms:W3CDTF">2015-10-04T04:19:18Z</dcterms:created>
  <dcterms:modified xsi:type="dcterms:W3CDTF">2018-12-08T19:15:38Z</dcterms:modified>
</cp:coreProperties>
</file>