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6" r:id="rId3"/>
    <p:sldId id="275" r:id="rId4"/>
    <p:sldId id="277" r:id="rId5"/>
    <p:sldId id="278" r:id="rId6"/>
    <p:sldId id="280" r:id="rId7"/>
    <p:sldId id="281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God is faithful 02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Great is God’s Faithfulness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Lamentations 3:21-24</a:t>
            </a:r>
            <a:endParaRPr lang="en-US" dirty="0"/>
          </a:p>
        </p:txBody>
      </p:sp>
      <p:pic>
        <p:nvPicPr>
          <p:cNvPr id="5" name="Picture 4" descr="God is faithful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828800"/>
            <a:ext cx="9144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 him all things hold togeth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images-earth-from-space-759384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609600"/>
            <a:ext cx="9144000" cy="5715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faithfulness You shall establish in the very heavens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43000" y="4876800"/>
            <a:ext cx="67818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Gen 8:22-23 “While the earth remains,</a:t>
            </a:r>
            <a:br>
              <a:rPr lang="en-US" dirty="0" smtClean="0"/>
            </a:br>
            <a:r>
              <a:rPr lang="en-US" dirty="0" smtClean="0"/>
              <a:t>Seedtime and harvest, Cold and heat, Winter and summer, And day and night, Shall not cease.”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1676400"/>
            <a:ext cx="220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Georgia" pitchFamily="18" charset="0"/>
              </a:rPr>
              <a:t>- Psalm 89:2</a:t>
            </a:r>
            <a:endParaRPr lang="en-US" sz="2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bow over mountains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6980" y="0"/>
            <a:ext cx="913702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1600200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3400" dirty="0" smtClean="0"/>
              <a:t>Psalm 89:2 Your faithfulness endures </a:t>
            </a:r>
            <a:br>
              <a:rPr lang="en-US" sz="3400" dirty="0" smtClean="0"/>
            </a:br>
            <a:r>
              <a:rPr lang="en-US" sz="3400" dirty="0" smtClean="0"/>
              <a:t>to all generations. You established the earth and it abides.</a:t>
            </a:r>
            <a:endParaRPr lang="en-US" sz="3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4724400"/>
            <a:ext cx="8458200" cy="16764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sz="3200" dirty="0" smtClean="0"/>
              <a:t>“His compassions fail not. </a:t>
            </a:r>
            <a:r>
              <a:rPr lang="en-US" sz="3200" baseline="30000" dirty="0" smtClean="0"/>
              <a:t>23 </a:t>
            </a:r>
            <a:r>
              <a:rPr lang="en-US" sz="3200" i="1" dirty="0" smtClean="0"/>
              <a:t>They are</a:t>
            </a:r>
            <a:r>
              <a:rPr lang="en-US" sz="3200" dirty="0" smtClean="0"/>
              <a:t> new every morning; Great </a:t>
            </a:r>
            <a:r>
              <a:rPr lang="en-US" sz="3200" i="1" dirty="0" smtClean="0"/>
              <a:t>is</a:t>
            </a:r>
            <a:r>
              <a:rPr lang="en-US" sz="3200" dirty="0" smtClean="0"/>
              <a:t> Your faithfulness.”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5943600"/>
            <a:ext cx="32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Georgia" pitchFamily="18" charset="0"/>
              </a:rPr>
              <a:t>Lamentations 3:22-23</a:t>
            </a:r>
            <a:endParaRPr lang="en-US" sz="2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/>
          <a:lstStyle/>
          <a:p>
            <a:r>
              <a:rPr lang="en-US" dirty="0" smtClean="0"/>
              <a:t>God’s Faithfulness in your life..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Freedom from worry</a:t>
            </a:r>
            <a:r>
              <a:rPr lang="en-US" dirty="0" smtClean="0"/>
              <a:t>.. Heb 10:23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Assurance of answered prayer</a:t>
            </a:r>
            <a:r>
              <a:rPr lang="en-US" dirty="0" smtClean="0"/>
              <a:t>.. Psalm 143:1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Protects us from evil</a:t>
            </a:r>
            <a:r>
              <a:rPr lang="en-US" dirty="0" smtClean="0"/>
              <a:t>.. 2 </a:t>
            </a:r>
            <a:r>
              <a:rPr lang="en-US" dirty="0" err="1" smtClean="0"/>
              <a:t>Thess</a:t>
            </a:r>
            <a:r>
              <a:rPr lang="en-US" dirty="0" smtClean="0"/>
              <a:t> 3:3</a:t>
            </a:r>
          </a:p>
          <a:p>
            <a:pPr lvl="1"/>
            <a:r>
              <a:rPr lang="en-US" dirty="0" smtClean="0"/>
              <a:t>2 Tim 2:13 ‘If we are faithless, He remains faithful; He cannot deny Himself ’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Produces praise</a:t>
            </a:r>
            <a:r>
              <a:rPr lang="en-US" dirty="0" smtClean="0"/>
              <a:t>.. </a:t>
            </a:r>
            <a:r>
              <a:rPr lang="en-US" dirty="0" err="1" smtClean="0"/>
              <a:t>Psa</a:t>
            </a:r>
            <a:r>
              <a:rPr lang="en-US" dirty="0" smtClean="0"/>
              <a:t> 89:1-8; 92:1-2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remiah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b="15101"/>
          <a:stretch>
            <a:fillRect/>
          </a:stretch>
        </p:blipFill>
        <p:spPr>
          <a:xfrm>
            <a:off x="0" y="1676400"/>
            <a:ext cx="9144000" cy="43182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God’s Faithfulness provides Encouragement..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752600"/>
            <a:ext cx="8458200" cy="4267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ts val="29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Lamentations 3:21-24 </a:t>
            </a: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This I recall to my mind, Therefore I have hope. </a:t>
            </a:r>
            <a:r>
              <a:rPr lang="en-US" sz="2900" baseline="30000" dirty="0" smtClean="0">
                <a:solidFill>
                  <a:schemeClr val="bg1"/>
                </a:solidFill>
                <a:latin typeface="Georgia" pitchFamily="18" charset="0"/>
              </a:rPr>
              <a:t>22 </a:t>
            </a:r>
            <a:r>
              <a:rPr lang="en-US" sz="2900" i="1" dirty="0" smtClean="0">
                <a:solidFill>
                  <a:schemeClr val="bg1"/>
                </a:solidFill>
                <a:latin typeface="Georgia" pitchFamily="18" charset="0"/>
              </a:rPr>
              <a:t>Through</a:t>
            </a: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 the </a:t>
            </a:r>
            <a:r>
              <a:rPr lang="en-US" sz="2900" cap="small" dirty="0" smtClean="0">
                <a:solidFill>
                  <a:schemeClr val="bg1"/>
                </a:solidFill>
                <a:latin typeface="Georgia" pitchFamily="18" charset="0"/>
              </a:rPr>
              <a:t>Lord</a:t>
            </a: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’s mercies we are not consumed, Because His compassions fail not. </a:t>
            </a:r>
            <a:r>
              <a:rPr lang="en-US" sz="2900" baseline="30000" dirty="0" smtClean="0">
                <a:solidFill>
                  <a:schemeClr val="bg1"/>
                </a:solidFill>
                <a:latin typeface="Georgia" pitchFamily="18" charset="0"/>
              </a:rPr>
              <a:t>23 </a:t>
            </a:r>
            <a:r>
              <a:rPr lang="en-US" sz="2900" i="1" dirty="0" smtClean="0">
                <a:solidFill>
                  <a:schemeClr val="bg1"/>
                </a:solidFill>
                <a:latin typeface="Georgia" pitchFamily="18" charset="0"/>
              </a:rPr>
              <a:t>They are</a:t>
            </a: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 new every morning; Great </a:t>
            </a:r>
            <a:r>
              <a:rPr lang="en-US" sz="2900" i="1" dirty="0" smtClean="0">
                <a:solidFill>
                  <a:schemeClr val="bg1"/>
                </a:solidFill>
                <a:latin typeface="Georgia" pitchFamily="18" charset="0"/>
              </a:rPr>
              <a:t>is</a:t>
            </a:r>
            <a:r>
              <a:rPr lang="en-US" sz="2900" dirty="0" smtClean="0">
                <a:solidFill>
                  <a:schemeClr val="bg1"/>
                </a:solidFill>
                <a:latin typeface="Georgia" pitchFamily="18" charset="0"/>
              </a:rPr>
              <a:t> Your faithfulness.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Great is God’s Faithfulness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Lamentations 3:21-24</a:t>
            </a:r>
            <a:endParaRPr lang="en-US" dirty="0"/>
          </a:p>
        </p:txBody>
      </p:sp>
      <p:pic>
        <p:nvPicPr>
          <p:cNvPr id="5" name="Picture 4" descr="God is faithful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828800"/>
            <a:ext cx="9144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2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Great is God’s Faithfulness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Lamentations 3:21-24</a:t>
            </a:r>
            <a:endParaRPr lang="en-US" dirty="0"/>
          </a:p>
        </p:txBody>
      </p:sp>
      <p:pic>
        <p:nvPicPr>
          <p:cNvPr id="5" name="Picture 4" descr="God is faithful 02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0" y="1828800"/>
            <a:ext cx="9144000" cy="381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5184</TotalTime>
  <Words>124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Great is God’s Faithfulness</vt:lpstr>
      <vt:lpstr>Slide 2</vt:lpstr>
      <vt:lpstr>Your faithfulness You shall establish in the very heavens</vt:lpstr>
      <vt:lpstr>Psalm 89:2 Your faithfulness endures  to all generations. You established the earth and it abides.</vt:lpstr>
      <vt:lpstr>God’s Faithfulness in your life..</vt:lpstr>
      <vt:lpstr>God’s Faithfulness provides Encouragement..</vt:lpstr>
      <vt:lpstr>Great is God’s Faithfulness</vt:lpstr>
      <vt:lpstr>Great is God’s Faithfulness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148</cp:revision>
  <dcterms:created xsi:type="dcterms:W3CDTF">2015-10-04T04:19:18Z</dcterms:created>
  <dcterms:modified xsi:type="dcterms:W3CDTF">2018-09-02T00:10:04Z</dcterms:modified>
</cp:coreProperties>
</file>