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77" r:id="rId3"/>
    <p:sldId id="275" r:id="rId4"/>
    <p:sldId id="278" r:id="rId5"/>
    <p:sldId id="279" r:id="rId6"/>
    <p:sldId id="281" r:id="rId7"/>
    <p:sldId id="280" r:id="rId8"/>
    <p:sldId id="282" r:id="rId9"/>
    <p:sldId id="283" r:id="rId10"/>
    <p:sldId id="284" r:id="rId11"/>
    <p:sldId id="276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505" autoAdjust="0"/>
    <p:restoredTop sz="94660"/>
  </p:normalViewPr>
  <p:slideViewPr>
    <p:cSldViewPr>
      <p:cViewPr varScale="1">
        <p:scale>
          <a:sx n="66" d="100"/>
          <a:sy n="66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3" name="Picture 12" descr="Blue Starlit Vista.jpe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0" y="379378"/>
            <a:ext cx="9144000" cy="609924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381000"/>
            <a:ext cx="9144000" cy="5715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7" name="Picture 6" descr="Blue Starlit Vista.jpe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066800"/>
          </a:xfrm>
        </p:spPr>
        <p:txBody>
          <a:bodyPr>
            <a:noAutofit/>
          </a:bodyPr>
          <a:lstStyle/>
          <a:p>
            <a:r>
              <a:rPr lang="en-US" sz="4800" dirty="0" smtClean="0">
                <a:effectLst/>
              </a:rPr>
              <a:t>Seeking God</a:t>
            </a:r>
            <a:endParaRPr lang="en-US" sz="4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Acts 17:24-28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 We will find Him if we seek truly..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7200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1 </a:t>
            </a:r>
            <a:r>
              <a:rPr lang="en-US" sz="3000" dirty="0" err="1" smtClean="0">
                <a:solidFill>
                  <a:srgbClr val="FFC000"/>
                </a:solidFill>
              </a:rPr>
              <a:t>Chron</a:t>
            </a:r>
            <a:r>
              <a:rPr lang="en-US" sz="3000" dirty="0" smtClean="0">
                <a:solidFill>
                  <a:srgbClr val="FFC000"/>
                </a:solidFill>
              </a:rPr>
              <a:t> 28:9 </a:t>
            </a:r>
            <a:r>
              <a:rPr lang="en-US" sz="3000" dirty="0" smtClean="0"/>
              <a:t>serve Him with a loyal heart and with a willing mind; for the </a:t>
            </a:r>
            <a:r>
              <a:rPr lang="en-US" sz="3000" cap="small" dirty="0" smtClean="0"/>
              <a:t>Lord</a:t>
            </a:r>
            <a:r>
              <a:rPr lang="en-US" sz="3000" dirty="0" smtClean="0"/>
              <a:t> searches all hearts and understands all the intent of the thoughts. If you seek Him, He will be found by you; but if you forsake Him, He will cast you off forever. </a:t>
            </a:r>
          </a:p>
          <a:p>
            <a:pPr>
              <a:lnSpc>
                <a:spcPts val="30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Psalm 119:2, 10-12 </a:t>
            </a:r>
            <a:r>
              <a:rPr lang="en-US" sz="3000" dirty="0" smtClean="0"/>
              <a:t>Blessed </a:t>
            </a:r>
            <a:r>
              <a:rPr lang="en-US" sz="3000" i="1" dirty="0" smtClean="0"/>
              <a:t>are</a:t>
            </a:r>
            <a:r>
              <a:rPr lang="en-US" sz="3000" dirty="0" smtClean="0"/>
              <a:t> those who keep His testimonies, who seek Him with the whole heart!.. Blessed </a:t>
            </a:r>
            <a:r>
              <a:rPr lang="en-US" sz="3000" i="1" dirty="0" smtClean="0"/>
              <a:t>are</a:t>
            </a:r>
            <a:r>
              <a:rPr lang="en-US" sz="3000" dirty="0" smtClean="0"/>
              <a:t> those who keep His </a:t>
            </a:r>
            <a:r>
              <a:rPr lang="en-US" sz="3000" dirty="0" err="1" smtClean="0"/>
              <a:t>testi</a:t>
            </a:r>
            <a:r>
              <a:rPr lang="en-US" sz="3000" dirty="0" smtClean="0"/>
              <a:t>-monies, who seek Him with the whole heart!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Pr2.4-5 If you seek it like silver.jpg"/>
          <p:cNvPicPr>
            <a:picLocks noChangeAspect="1"/>
          </p:cNvPicPr>
          <p:nvPr/>
        </p:nvPicPr>
        <p:blipFill>
          <a:blip r:embed="rId2" cstate="print">
            <a:lum bright="-3000" contrast="1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7" name="Picture 6" descr="Blue Starlit Vista.jpe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066800"/>
          </a:xfrm>
        </p:spPr>
        <p:txBody>
          <a:bodyPr>
            <a:noAutofit/>
          </a:bodyPr>
          <a:lstStyle/>
          <a:p>
            <a:r>
              <a:rPr lang="en-US" sz="4800" dirty="0" smtClean="0">
                <a:effectLst/>
              </a:rPr>
              <a:t>Seeking God</a:t>
            </a:r>
            <a:endParaRPr lang="en-US" sz="4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Acts 17:24-28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the ultimate giver..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281940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James 1:17</a:t>
            </a:r>
            <a:r>
              <a:rPr lang="en-US" sz="3000" dirty="0" smtClean="0"/>
              <a:t> Every good gift and every perfect gift is from above, and comes down from the Father of lights, with whom there is no variation or shadow of turning.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 1 </a:t>
            </a:r>
            <a:r>
              <a:rPr lang="en-US" dirty="0" smtClean="0"/>
              <a:t>God plans for you to seek Him..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243840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Acts 17:26-27</a:t>
            </a:r>
            <a:r>
              <a:rPr lang="en-US" sz="3000" dirty="0" smtClean="0"/>
              <a:t>  He has made from one blood every nation of men to dwell on all the face of the earth..</a:t>
            </a:r>
            <a:r>
              <a:rPr lang="en-US" sz="3000" baseline="30000" dirty="0" smtClean="0"/>
              <a:t>27 </a:t>
            </a:r>
            <a:r>
              <a:rPr lang="en-US" sz="3000" dirty="0" smtClean="0"/>
              <a:t>so that they should seek the Lord, in the hope that they might grope for Him and find Him, though He is not far from each one of us..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 1 </a:t>
            </a:r>
            <a:r>
              <a:rPr lang="en-US" dirty="0" smtClean="0"/>
              <a:t>God plans for you to seek Him..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43840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en-US" sz="3000" dirty="0" smtClean="0"/>
              <a:t>Major theme of the Bible..</a:t>
            </a:r>
          </a:p>
          <a:p>
            <a:pPr lvl="1">
              <a:lnSpc>
                <a:spcPts val="30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1 </a:t>
            </a:r>
            <a:r>
              <a:rPr lang="en-US" sz="2800" dirty="0" err="1" smtClean="0">
                <a:solidFill>
                  <a:srgbClr val="FFC000"/>
                </a:solidFill>
              </a:rPr>
              <a:t>Chron</a:t>
            </a:r>
            <a:r>
              <a:rPr lang="en-US" sz="2800" dirty="0" smtClean="0">
                <a:solidFill>
                  <a:srgbClr val="FFC000"/>
                </a:solidFill>
              </a:rPr>
              <a:t> 22:19.. </a:t>
            </a:r>
            <a:r>
              <a:rPr lang="en-US" sz="2800" dirty="0" smtClean="0"/>
              <a:t>set your heart to seek the Lord</a:t>
            </a:r>
          </a:p>
          <a:p>
            <a:pPr lvl="1">
              <a:lnSpc>
                <a:spcPts val="3000"/>
              </a:lnSpc>
            </a:pPr>
            <a:r>
              <a:rPr lang="en-US" sz="2800" dirty="0" err="1" smtClean="0">
                <a:solidFill>
                  <a:srgbClr val="FFC000"/>
                </a:solidFill>
              </a:rPr>
              <a:t>Prov</a:t>
            </a:r>
            <a:r>
              <a:rPr lang="en-US" sz="2800" dirty="0" smtClean="0">
                <a:solidFill>
                  <a:srgbClr val="FFC000"/>
                </a:solidFill>
              </a:rPr>
              <a:t> 8:19.. </a:t>
            </a:r>
            <a:r>
              <a:rPr lang="en-US" sz="2800" dirty="0" smtClean="0"/>
              <a:t>those who seek Me will find Me</a:t>
            </a:r>
          </a:p>
          <a:p>
            <a:pPr lvl="1">
              <a:lnSpc>
                <a:spcPts val="3000"/>
              </a:lnSpc>
            </a:pPr>
            <a:r>
              <a:rPr lang="en-US" sz="2800" dirty="0" err="1" smtClean="0">
                <a:solidFill>
                  <a:srgbClr val="FFC000"/>
                </a:solidFill>
              </a:rPr>
              <a:t>Jer</a:t>
            </a:r>
            <a:r>
              <a:rPr lang="en-US" sz="2800" dirty="0" smtClean="0">
                <a:solidFill>
                  <a:srgbClr val="FFC000"/>
                </a:solidFill>
              </a:rPr>
              <a:t>  29:13 .. </a:t>
            </a:r>
            <a:r>
              <a:rPr lang="en-US" sz="2800" dirty="0" smtClean="0"/>
              <a:t>You will seek Me and find Me..</a:t>
            </a:r>
          </a:p>
          <a:p>
            <a:pPr lvl="1">
              <a:lnSpc>
                <a:spcPts val="30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Psalm 34:10</a:t>
            </a:r>
            <a:r>
              <a:rPr lang="en-US" sz="2800" dirty="0" smtClean="0"/>
              <a:t>..  those who seek the Lord </a:t>
            </a:r>
          </a:p>
          <a:p>
            <a:pPr lvl="1">
              <a:lnSpc>
                <a:spcPts val="3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Seeking God requires our effort..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396240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Hebrews 11:6 </a:t>
            </a:r>
            <a:r>
              <a:rPr lang="en-US" sz="3000" dirty="0" smtClean="0"/>
              <a:t>But without faith </a:t>
            </a:r>
            <a:r>
              <a:rPr lang="en-US" sz="3000" i="1" dirty="0" smtClean="0"/>
              <a:t>it is</a:t>
            </a:r>
            <a:r>
              <a:rPr lang="en-US" sz="3000" dirty="0" smtClean="0"/>
              <a:t> </a:t>
            </a:r>
            <a:r>
              <a:rPr lang="en-US" sz="3000" dirty="0" err="1" smtClean="0"/>
              <a:t>impos-sible</a:t>
            </a:r>
            <a:r>
              <a:rPr lang="en-US" sz="3000" dirty="0" smtClean="0"/>
              <a:t> to please </a:t>
            </a:r>
            <a:r>
              <a:rPr lang="en-US" sz="3000" i="1" dirty="0" smtClean="0"/>
              <a:t>Him,</a:t>
            </a:r>
            <a:r>
              <a:rPr lang="en-US" sz="3000" dirty="0" smtClean="0"/>
              <a:t> for he who comes to God must believe that He is, and </a:t>
            </a:r>
            <a:r>
              <a:rPr lang="en-US" sz="3000" i="1" dirty="0" smtClean="0"/>
              <a:t>that</a:t>
            </a:r>
            <a:r>
              <a:rPr lang="en-US" sz="3000" dirty="0" smtClean="0"/>
              <a:t> He is a </a:t>
            </a:r>
            <a:r>
              <a:rPr lang="en-US" sz="3000" dirty="0" err="1" smtClean="0"/>
              <a:t>rewarder</a:t>
            </a:r>
            <a:r>
              <a:rPr lang="en-US" sz="3000" dirty="0" smtClean="0"/>
              <a:t> of those who diligently seek Him.</a:t>
            </a:r>
          </a:p>
          <a:p>
            <a:pPr>
              <a:lnSpc>
                <a:spcPts val="30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James 2:19-20</a:t>
            </a:r>
            <a:r>
              <a:rPr lang="en-US" sz="3000" dirty="0" smtClean="0"/>
              <a:t> You believe that there is one God. You do well. Even the demons believe—and tremble! </a:t>
            </a:r>
            <a:r>
              <a:rPr lang="en-US" sz="3000" baseline="30000" dirty="0" smtClean="0"/>
              <a:t>20 </a:t>
            </a:r>
            <a:r>
              <a:rPr lang="en-US" sz="3000" dirty="0" smtClean="0"/>
              <a:t>But do you want to know, O foolish man, that faith without works is dead?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salm 63 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12444"/>
          <a:stretch>
            <a:fillRect/>
          </a:stretch>
        </p:blipFill>
        <p:spPr>
          <a:xfrm>
            <a:off x="0" y="0"/>
            <a:ext cx="9194658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Seeking God requires our effort..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396240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Deuteronomy 4:29 </a:t>
            </a:r>
            <a:r>
              <a:rPr lang="en-US" sz="3000" dirty="0" smtClean="0"/>
              <a:t>But from there you will seek the </a:t>
            </a:r>
            <a:r>
              <a:rPr lang="en-US" sz="3000" cap="small" dirty="0" smtClean="0"/>
              <a:t>Lord</a:t>
            </a:r>
            <a:r>
              <a:rPr lang="en-US" sz="3000" dirty="0" smtClean="0"/>
              <a:t> your God, and you will find </a:t>
            </a:r>
            <a:r>
              <a:rPr lang="en-US" sz="3000" i="1" dirty="0" smtClean="0"/>
              <a:t>Him</a:t>
            </a:r>
            <a:r>
              <a:rPr lang="en-US" sz="3000" dirty="0" smtClean="0"/>
              <a:t> if you seek Him with all your heart and with all your soul. </a:t>
            </a:r>
          </a:p>
          <a:p>
            <a:pPr>
              <a:lnSpc>
                <a:spcPts val="32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Jeremiah 29:13 </a:t>
            </a:r>
            <a:r>
              <a:rPr lang="en-US" sz="3200" dirty="0" smtClean="0"/>
              <a:t>And you will seek Me and find </a:t>
            </a:r>
            <a:r>
              <a:rPr lang="en-US" sz="3200" i="1" dirty="0" smtClean="0"/>
              <a:t>Me,</a:t>
            </a:r>
            <a:r>
              <a:rPr lang="en-US" sz="3200" dirty="0" smtClean="0"/>
              <a:t> when you search for Me with all your heart. </a:t>
            </a:r>
            <a:endParaRPr lang="en-US" sz="30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kingdom is like a treasure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0" y="17145"/>
            <a:ext cx="9144000" cy="68237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5791200"/>
            <a:ext cx="4267200" cy="646331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Georgia" pitchFamily="18" charset="0"/>
              </a:rPr>
              <a:t>Matthew 13:44-46</a:t>
            </a:r>
            <a:endParaRPr lang="en-US" sz="3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 We will find Him if we seek truly..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396240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Psalm 9:10 </a:t>
            </a:r>
            <a:r>
              <a:rPr lang="en-US" sz="3000" dirty="0" smtClean="0"/>
              <a:t>And those who know Your name will put their trust in You; For You, </a:t>
            </a:r>
            <a:r>
              <a:rPr lang="en-US" sz="3000" cap="small" dirty="0" smtClean="0"/>
              <a:t>Lord</a:t>
            </a:r>
            <a:r>
              <a:rPr lang="en-US" sz="3000" dirty="0" smtClean="0"/>
              <a:t>, have not forsaken those who seek You.</a:t>
            </a:r>
          </a:p>
          <a:p>
            <a:pPr>
              <a:lnSpc>
                <a:spcPts val="30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Matt 7:7-8 </a:t>
            </a:r>
            <a:r>
              <a:rPr lang="en-US" sz="3000" dirty="0" smtClean="0"/>
              <a:t>“Ask, and it will be given to you; seek, and you will find; knock, and it will be opened to you. </a:t>
            </a:r>
            <a:r>
              <a:rPr lang="en-US" sz="3000" baseline="30000" dirty="0" smtClean="0"/>
              <a:t>8 </a:t>
            </a:r>
            <a:r>
              <a:rPr lang="en-US" sz="3000" dirty="0" smtClean="0"/>
              <a:t>For everyone who asks receives, and he who seeks finds, and to him who knocks it will be opened.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5344</TotalTime>
  <Words>439</Words>
  <Application>Microsoft Office PowerPoint</Application>
  <PresentationFormat>On-screen Show (4:3)</PresentationFormat>
  <Paragraphs>33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Seeking God</vt:lpstr>
      <vt:lpstr>God is the ultimate giver..</vt:lpstr>
      <vt:lpstr> 1 God plans for you to seek Him..</vt:lpstr>
      <vt:lpstr> 1 God plans for you to seek Him..</vt:lpstr>
      <vt:lpstr>2  Seeking God requires our effort..</vt:lpstr>
      <vt:lpstr>Slide 6</vt:lpstr>
      <vt:lpstr>2  Seeking God requires our effort..</vt:lpstr>
      <vt:lpstr>Slide 8</vt:lpstr>
      <vt:lpstr>3  We will find Him if we seek truly..</vt:lpstr>
      <vt:lpstr>3  We will find Him if we seek truly..</vt:lpstr>
      <vt:lpstr>Slide 11</vt:lpstr>
      <vt:lpstr>Seeking God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160</cp:revision>
  <dcterms:created xsi:type="dcterms:W3CDTF">2015-10-04T04:19:18Z</dcterms:created>
  <dcterms:modified xsi:type="dcterms:W3CDTF">2018-12-11T18:11:23Z</dcterms:modified>
</cp:coreProperties>
</file>