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278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321900"/>
    <a:srgbClr val="140A00"/>
    <a:srgbClr val="3E1F00"/>
    <a:srgbClr val="663300"/>
    <a:srgbClr val="FFDD71"/>
    <a:srgbClr val="FFD961"/>
    <a:srgbClr val="BCB48A"/>
    <a:srgbClr val="B1A777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51" autoAdjust="0"/>
    <p:restoredTop sz="9466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E981-28F5-479C-B752-E9E7FAEC94EB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00E0-DD7C-485A-8D6D-375C8D8D9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33400"/>
            <a:ext cx="7772400" cy="1066800"/>
          </a:xfrm>
        </p:spPr>
        <p:txBody>
          <a:bodyPr>
            <a:normAutofit/>
          </a:bodyPr>
          <a:lstStyle>
            <a:lvl1pPr algn="ctr">
              <a:buNone/>
              <a:defRPr sz="4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>
            <a:lvl1pPr>
              <a:buNone/>
              <a:defRPr sz="3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900"/>
            </a:lvl1pPr>
            <a:lvl2pPr>
              <a:defRPr sz="2600"/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itual Leadership headi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3000" y="3048000"/>
            <a:ext cx="7620000" cy="36099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rown texture.jpg"/>
          <p:cNvPicPr>
            <a:picLocks noChangeAspect="1"/>
          </p:cNvPicPr>
          <p:nvPr userDrawn="1"/>
        </p:nvPicPr>
        <p:blipFill>
          <a:blip r:embed="rId9" cstate="print">
            <a:lum bright="-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piritual Leadership heading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1600200"/>
            <a:ext cx="9144000" cy="4495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00200"/>
            <a:ext cx="9144000" cy="4572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4582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8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2286000"/>
            <a:ext cx="38862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438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i="1" dirty="0">
                <a:solidFill>
                  <a:schemeClr val="bg2">
                    <a:lumMod val="50000"/>
                  </a:schemeClr>
                </a:solidFill>
                <a:latin typeface="AvantGarde Bk BT" pitchFamily="34" charset="0"/>
              </a:rPr>
              <a:t>SPIRITUAL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 Timothy 3:1-7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066800"/>
          </a:xfrm>
        </p:spPr>
        <p:txBody>
          <a:bodyPr>
            <a:normAutofit/>
          </a:bodyPr>
          <a:lstStyle/>
          <a:p>
            <a:endParaRPr lang="en-US" sz="3600" i="1" dirty="0"/>
          </a:p>
        </p:txBody>
      </p:sp>
      <p:pic>
        <p:nvPicPr>
          <p:cNvPr id="13" name="Picture 12" descr="Spiritual Leadership heading.jpg"/>
          <p:cNvPicPr>
            <a:picLocks noChangeAspect="1"/>
          </p:cNvPicPr>
          <p:nvPr/>
        </p:nvPicPr>
        <p:blipFill>
          <a:blip r:embed="rId4" cstate="print">
            <a:lum bright="-5000" contrast="10000"/>
          </a:blip>
          <a:srcRect l="1200" t="2533" r="1200" b="2533"/>
          <a:stretch>
            <a:fillRect/>
          </a:stretch>
        </p:blipFill>
        <p:spPr>
          <a:xfrm>
            <a:off x="0" y="609600"/>
            <a:ext cx="9144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181600" cy="1143000"/>
          </a:xfrm>
        </p:spPr>
        <p:txBody>
          <a:bodyPr/>
          <a:lstStyle/>
          <a:p>
            <a:r>
              <a:rPr lang="en-US" dirty="0"/>
              <a:t>The Lord built His church..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2000"/>
            </a:schemeClr>
          </a:solidFill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Local congregations.. </a:t>
            </a:r>
          </a:p>
          <a:p>
            <a:pPr>
              <a:lnSpc>
                <a:spcPts val="3000"/>
              </a:lnSpc>
            </a:pPr>
            <a:r>
              <a:rPr lang="en-US" dirty="0"/>
              <a:t>Elders with qualifications..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 Tim 3:1-7</a:t>
            </a:r>
          </a:p>
          <a:p>
            <a:pPr>
              <a:lnSpc>
                <a:spcPts val="3000"/>
              </a:lnSpc>
            </a:pPr>
            <a:r>
              <a:rPr lang="en-US" dirty="0"/>
              <a:t>Examples to the flock..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 Pet 5:2-3</a:t>
            </a:r>
          </a:p>
          <a:p>
            <a:pPr>
              <a:lnSpc>
                <a:spcPts val="3000"/>
              </a:lnSpc>
            </a:pPr>
            <a:r>
              <a:rPr lang="en-US" dirty="0"/>
              <a:t>Simple pattern..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Phil 1:1-2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spiritual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4000"/>
            </a:schemeClr>
          </a:solidFill>
        </p:spPr>
        <p:txBody>
          <a:bodyPr/>
          <a:lstStyle/>
          <a:p>
            <a:r>
              <a:rPr lang="en-US" dirty="0"/>
              <a:t>Ability to lead others to where God wants ..</a:t>
            </a:r>
          </a:p>
          <a:p>
            <a:r>
              <a:rPr lang="en-US" dirty="0"/>
              <a:t>Life based on understanding God’s will.. </a:t>
            </a:r>
          </a:p>
          <a:p>
            <a:r>
              <a:rPr lang="en-US" dirty="0"/>
              <a:t>Spiritual leadership built on </a:t>
            </a:r>
            <a:r>
              <a:rPr lang="en-US" dirty="0" err="1"/>
              <a:t>servanthood</a:t>
            </a:r>
            <a:r>
              <a:rPr lang="en-US" dirty="0"/>
              <a:t>..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Matthew 20:25-28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John 13:12-17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/>
              <a:t>Spiritual leaders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6000"/>
            </a:schemeClr>
          </a:solidFill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Elders (</a:t>
            </a:r>
            <a:r>
              <a:rPr lang="en-US" dirty="0" err="1"/>
              <a:t>presbuteros</a:t>
            </a:r>
            <a:r>
              <a:rPr lang="en-US" dirty="0"/>
              <a:t>).. age, experience</a:t>
            </a:r>
          </a:p>
          <a:p>
            <a:pPr>
              <a:lnSpc>
                <a:spcPts val="3000"/>
              </a:lnSpc>
            </a:pPr>
            <a:r>
              <a:rPr lang="en-US" dirty="0"/>
              <a:t>Bishops (</a:t>
            </a:r>
            <a:r>
              <a:rPr lang="en-US" dirty="0" err="1"/>
              <a:t>episkopos</a:t>
            </a:r>
            <a:r>
              <a:rPr lang="en-US" dirty="0"/>
              <a:t>).. Overseers</a:t>
            </a:r>
          </a:p>
          <a:p>
            <a:pPr>
              <a:lnSpc>
                <a:spcPts val="3000"/>
              </a:lnSpc>
            </a:pPr>
            <a:r>
              <a:rPr lang="en-US" dirty="0"/>
              <a:t>Pastors (</a:t>
            </a:r>
            <a:r>
              <a:rPr lang="en-US" dirty="0" err="1"/>
              <a:t>poimen</a:t>
            </a:r>
            <a:r>
              <a:rPr lang="en-US" dirty="0"/>
              <a:t>).. Shepherd, feed</a:t>
            </a:r>
          </a:p>
          <a:p>
            <a:pPr lvl="1">
              <a:lnSpc>
                <a:spcPts val="2900"/>
              </a:lnSpc>
            </a:pPr>
            <a:r>
              <a:rPr lang="en-US" dirty="0"/>
              <a:t>Interchangeable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Acts 20:17-28</a:t>
            </a:r>
          </a:p>
          <a:p>
            <a:pPr lvl="1">
              <a:lnSpc>
                <a:spcPts val="2900"/>
              </a:lnSpc>
            </a:pPr>
            <a:r>
              <a:rPr lang="en-US" dirty="0"/>
              <a:t>Plurality 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Acts 14:23; Phil 1:1; Titus 1:5</a:t>
            </a:r>
          </a:p>
          <a:p>
            <a:pPr lvl="1">
              <a:lnSpc>
                <a:spcPts val="2900"/>
              </a:lnSpc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/>
              <a:t>Spiritual leaders in the pulpit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6000"/>
            </a:schemeClr>
          </a:solidFill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Preachers have awesome task..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James 3:1</a:t>
            </a:r>
          </a:p>
          <a:p>
            <a:pPr>
              <a:lnSpc>
                <a:spcPts val="3000"/>
              </a:lnSpc>
            </a:pPr>
            <a:r>
              <a:rPr lang="en-US" dirty="0"/>
              <a:t>Take heed to yourself and doctrine..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 Tim 4:16</a:t>
            </a:r>
          </a:p>
          <a:p>
            <a:pPr>
              <a:lnSpc>
                <a:spcPts val="3000"/>
              </a:lnSpc>
            </a:pPr>
            <a:r>
              <a:rPr lang="en-US" dirty="0"/>
              <a:t>Faithful men able to teach others 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 Tim 2:2</a:t>
            </a:r>
          </a:p>
          <a:p>
            <a:pPr lvl="1">
              <a:lnSpc>
                <a:spcPts val="3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ts val="2900"/>
              </a:lnSpc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/>
          <a:lstStyle/>
          <a:p>
            <a:r>
              <a:rPr lang="en-US" dirty="0"/>
              <a:t>Spiritual leaders in the home..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26000"/>
            </a:schemeClr>
          </a:solidFill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Fathers strong in the Lord..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Eph 6:4,10</a:t>
            </a:r>
          </a:p>
          <a:p>
            <a:pPr>
              <a:lnSpc>
                <a:spcPts val="3000"/>
              </a:lnSpc>
            </a:pPr>
            <a:r>
              <a:rPr lang="en-US" dirty="0"/>
              <a:t>Worthy woman speaks wisdom..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Prov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31:26-28</a:t>
            </a:r>
          </a:p>
          <a:p>
            <a:pPr>
              <a:lnSpc>
                <a:spcPts val="3000"/>
              </a:lnSpc>
            </a:pPr>
            <a:r>
              <a:rPr lang="en-US" dirty="0"/>
              <a:t>Older women teach younger..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Titus 2:3-5</a:t>
            </a:r>
          </a:p>
          <a:p>
            <a:pPr>
              <a:lnSpc>
                <a:spcPts val="3000"/>
              </a:lnSpc>
            </a:pPr>
            <a:r>
              <a:rPr lang="en-US" dirty="0"/>
              <a:t>Mothers guide household..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 Tim 5:14</a:t>
            </a:r>
          </a:p>
          <a:p>
            <a:pPr lvl="1">
              <a:lnSpc>
                <a:spcPts val="3000"/>
              </a:lnSpc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ts val="2900"/>
              </a:lnSpc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2286000"/>
            <a:ext cx="38862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438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i="1" dirty="0">
                <a:solidFill>
                  <a:schemeClr val="bg2">
                    <a:lumMod val="50000"/>
                  </a:schemeClr>
                </a:solidFill>
                <a:latin typeface="AvantGarde Bk BT" pitchFamily="34" charset="0"/>
              </a:rPr>
              <a:t>SPIRITUAL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 Timothy 3:1-7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066800"/>
          </a:xfrm>
        </p:spPr>
        <p:txBody>
          <a:bodyPr>
            <a:normAutofit/>
          </a:bodyPr>
          <a:lstStyle/>
          <a:p>
            <a:endParaRPr lang="en-US" sz="3600" i="1" dirty="0"/>
          </a:p>
        </p:txBody>
      </p:sp>
      <p:pic>
        <p:nvPicPr>
          <p:cNvPr id="13" name="Picture 12" descr="Spiritual Leadership heading.jpg"/>
          <p:cNvPicPr>
            <a:picLocks noChangeAspect="1"/>
          </p:cNvPicPr>
          <p:nvPr/>
        </p:nvPicPr>
        <p:blipFill>
          <a:blip r:embed="rId4" cstate="print">
            <a:lum bright="-5000" contrast="10000"/>
          </a:blip>
          <a:srcRect l="1200" t="2533" r="1200" b="2533"/>
          <a:stretch>
            <a:fillRect/>
          </a:stretch>
        </p:blipFill>
        <p:spPr>
          <a:xfrm>
            <a:off x="0" y="609600"/>
            <a:ext cx="9144000" cy="525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176</Words>
  <Application>Microsoft Office PowerPoint</Application>
  <PresentationFormat>On-screen Show (4:3)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AvantGarde Bk BT</vt:lpstr>
      <vt:lpstr>Calibri</vt:lpstr>
      <vt:lpstr>Georgia</vt:lpstr>
      <vt:lpstr>Office Theme</vt:lpstr>
      <vt:lpstr>PowerPoint Presentation</vt:lpstr>
      <vt:lpstr>The Lord built His church..</vt:lpstr>
      <vt:lpstr>What is spiritual leadership</vt:lpstr>
      <vt:lpstr>Spiritual leaders in the church</vt:lpstr>
      <vt:lpstr>Spiritual leaders in the pulpit</vt:lpstr>
      <vt:lpstr>Spiritual leaders in the home..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 Bailey</cp:lastModifiedBy>
  <cp:revision>168</cp:revision>
  <dcterms:created xsi:type="dcterms:W3CDTF">2015-10-04T04:19:18Z</dcterms:created>
  <dcterms:modified xsi:type="dcterms:W3CDTF">2018-12-08T19:17:46Z</dcterms:modified>
</cp:coreProperties>
</file>