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4" r:id="rId2"/>
    <p:sldId id="275" r:id="rId3"/>
    <p:sldId id="276" r:id="rId4"/>
    <p:sldId id="277" r:id="rId5"/>
    <p:sldId id="278" r:id="rId6"/>
    <p:sldId id="279"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37"/>
    <a:srgbClr val="321900"/>
    <a:srgbClr val="140A00"/>
    <a:srgbClr val="3E1F00"/>
    <a:srgbClr val="663300"/>
    <a:srgbClr val="FFDD71"/>
    <a:srgbClr val="FFD961"/>
    <a:srgbClr val="BCB48A"/>
    <a:srgbClr val="B1A777"/>
    <a:srgbClr val="B9B0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2" autoAdjust="0"/>
    <p:restoredTop sz="94660"/>
  </p:normalViewPr>
  <p:slideViewPr>
    <p:cSldViewPr>
      <p:cViewPr varScale="1">
        <p:scale>
          <a:sx n="64" d="100"/>
          <a:sy n="64" d="100"/>
        </p:scale>
        <p:origin x="118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buNone/>
              <a:defRPr sz="4200"/>
            </a:lvl1pPr>
          </a:lstStyle>
          <a:p>
            <a:r>
              <a:rPr lang="en-US" dirty="0"/>
              <a:t>Master title style</a:t>
            </a:r>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buNone/>
              <a:defRPr sz="3200"/>
            </a:lvl1pPr>
          </a:lstStyle>
          <a:p>
            <a:r>
              <a:rPr lang="en-US" dirty="0"/>
              <a:t>Master title style</a:t>
            </a:r>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a:t>Master title style</a:t>
            </a:r>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Master title style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Master title style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the ongoing work of Jesus.jpg"/>
          <p:cNvPicPr>
            <a:picLocks noChangeAspect="1"/>
          </p:cNvPicPr>
          <p:nvPr userDrawn="1"/>
        </p:nvPicPr>
        <p:blipFill>
          <a:blip r:embed="rId9" cstate="print"/>
          <a:stretch>
            <a:fillRect/>
          </a:stretch>
        </p:blipFill>
        <p:spPr>
          <a:xfrm>
            <a:off x="0" y="1676400"/>
            <a:ext cx="9166746" cy="4419600"/>
          </a:xfrm>
          <a:prstGeom prst="rect">
            <a:avLst/>
          </a:prstGeom>
        </p:spPr>
      </p:pic>
      <p:pic>
        <p:nvPicPr>
          <p:cNvPr id="7" name="Picture 6" descr="dark-blue-background 02.jpg"/>
          <p:cNvPicPr>
            <a:picLocks noChangeAspect="1"/>
          </p:cNvPicPr>
          <p:nvPr userDrawn="1"/>
        </p:nvPicPr>
        <p:blipFill>
          <a:blip r:embed="rId10" cstate="print">
            <a:lum bright="-40000" contrast="10000"/>
          </a:blip>
          <a:srcRect r="14845" b="18000"/>
          <a:stretch>
            <a:fillRect/>
          </a:stretch>
        </p:blipFill>
        <p:spPr>
          <a:xfrm>
            <a:off x="0" y="0"/>
            <a:ext cx="9144002" cy="6858000"/>
          </a:xfrm>
          <a:prstGeom prst="rect">
            <a:avLst/>
          </a:prstGeom>
        </p:spPr>
      </p:pic>
      <p:pic>
        <p:nvPicPr>
          <p:cNvPr id="11" name="Picture 10" descr="earth-1-795169.jpg"/>
          <p:cNvPicPr>
            <a:picLocks noChangeAspect="1"/>
          </p:cNvPicPr>
          <p:nvPr userDrawn="1"/>
        </p:nvPicPr>
        <p:blipFill>
          <a:blip r:embed="rId11" cstate="print">
            <a:lum bright="-20000" contrast="10000"/>
          </a:blip>
          <a:srcRect t="25714"/>
          <a:stretch>
            <a:fillRect/>
          </a:stretch>
        </p:blipFill>
        <p:spPr>
          <a:xfrm>
            <a:off x="-1" y="1676400"/>
            <a:ext cx="9144001" cy="4419601"/>
          </a:xfrm>
          <a:prstGeom prst="rect">
            <a:avLst/>
          </a:prstGeom>
        </p:spPr>
      </p:pic>
      <p:sp>
        <p:nvSpPr>
          <p:cNvPr id="8" name="Rectangle 7"/>
          <p:cNvSpPr/>
          <p:nvPr userDrawn="1"/>
        </p:nvSpPr>
        <p:spPr>
          <a:xfrm>
            <a:off x="0" y="18288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a:t>Master title style</a:t>
            </a:r>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Font typeface="Arial" pitchFamily="34" charset="0"/>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ongoing work of Jesus.jpg"/>
          <p:cNvPicPr>
            <a:picLocks noChangeAspect="1"/>
          </p:cNvPicPr>
          <p:nvPr/>
        </p:nvPicPr>
        <p:blipFill>
          <a:blip r:embed="rId2" cstate="print">
            <a:lum bright="-15000" contrast="10000"/>
          </a:blip>
          <a:srcRect l="20903" r="20903"/>
          <a:stretch>
            <a:fillRect/>
          </a:stretch>
        </p:blipFill>
        <p:spPr>
          <a:xfrm>
            <a:off x="0" y="0"/>
            <a:ext cx="9144000" cy="6858000"/>
          </a:xfrm>
          <a:prstGeom prst="rect">
            <a:avLst/>
          </a:prstGeom>
        </p:spPr>
      </p:pic>
      <p:pic>
        <p:nvPicPr>
          <p:cNvPr id="5" name="Picture 4" descr="earth-1-795169.jpg"/>
          <p:cNvPicPr>
            <a:picLocks noChangeAspect="1"/>
          </p:cNvPicPr>
          <p:nvPr/>
        </p:nvPicPr>
        <p:blipFill>
          <a:blip r:embed="rId3" cstate="print">
            <a:lum bright="-35000" contrast="10000"/>
          </a:blip>
          <a:srcRect l="10169" r="10169"/>
          <a:stretch>
            <a:fillRect/>
          </a:stretch>
        </p:blipFill>
        <p:spPr>
          <a:xfrm>
            <a:off x="-28731" y="6281"/>
            <a:ext cx="9144000" cy="6857965"/>
          </a:xfrm>
          <a:prstGeom prst="rect">
            <a:avLst/>
          </a:prstGeom>
        </p:spPr>
      </p:pic>
      <p:sp>
        <p:nvSpPr>
          <p:cNvPr id="2" name="Title 1"/>
          <p:cNvSpPr>
            <a:spLocks noGrp="1"/>
          </p:cNvSpPr>
          <p:nvPr>
            <p:ph type="ctrTitle"/>
          </p:nvPr>
        </p:nvSpPr>
        <p:spPr>
          <a:xfrm>
            <a:off x="762000" y="457200"/>
            <a:ext cx="7772400" cy="1066800"/>
          </a:xfrm>
        </p:spPr>
        <p:txBody>
          <a:bodyPr>
            <a:normAutofit/>
          </a:bodyPr>
          <a:lstStyle/>
          <a:p>
            <a:r>
              <a:rPr lang="en-US" sz="4400" dirty="0"/>
              <a:t>The Unfinished Work of Jesus</a:t>
            </a:r>
          </a:p>
        </p:txBody>
      </p:sp>
      <p:sp>
        <p:nvSpPr>
          <p:cNvPr id="3" name="Subtitle 2"/>
          <p:cNvSpPr>
            <a:spLocks noGrp="1"/>
          </p:cNvSpPr>
          <p:nvPr>
            <p:ph type="subTitle" idx="1"/>
          </p:nvPr>
        </p:nvSpPr>
        <p:spPr/>
        <p:txBody>
          <a:bodyPr/>
          <a:lstStyle/>
          <a:p>
            <a:r>
              <a:rPr lang="en-US" dirty="0"/>
              <a:t>John 19:23-30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changed the world more than any other..</a:t>
            </a:r>
          </a:p>
        </p:txBody>
      </p:sp>
      <p:sp>
        <p:nvSpPr>
          <p:cNvPr id="3" name="Content Placeholder 2"/>
          <p:cNvSpPr>
            <a:spLocks noGrp="1"/>
          </p:cNvSpPr>
          <p:nvPr>
            <p:ph idx="1"/>
          </p:nvPr>
        </p:nvSpPr>
        <p:spPr/>
        <p:txBody>
          <a:bodyPr/>
          <a:lstStyle/>
          <a:p>
            <a:pPr>
              <a:lnSpc>
                <a:spcPts val="3000"/>
              </a:lnSpc>
            </a:pPr>
            <a:r>
              <a:rPr lang="en-US" dirty="0"/>
              <a:t>No man ever accomplished more in a brief life..</a:t>
            </a:r>
          </a:p>
          <a:p>
            <a:pPr>
              <a:lnSpc>
                <a:spcPts val="3000"/>
              </a:lnSpc>
            </a:pPr>
            <a:r>
              <a:rPr lang="en-US" dirty="0"/>
              <a:t>Jesus changes everyone He comes in contact..</a:t>
            </a:r>
          </a:p>
          <a:p>
            <a:pPr>
              <a:lnSpc>
                <a:spcPts val="3000"/>
              </a:lnSpc>
            </a:pPr>
            <a:r>
              <a:rPr lang="en-US" dirty="0"/>
              <a:t>You can’t escape His influence..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3431.jpg"/>
          <p:cNvPicPr>
            <a:picLocks noChangeAspect="1"/>
          </p:cNvPicPr>
          <p:nvPr/>
        </p:nvPicPr>
        <p:blipFill>
          <a:blip r:embed="rId2" cstate="print">
            <a:lum bright="-25000" contrast="10000"/>
          </a:blip>
          <a:stretch>
            <a:fillRect/>
          </a:stretch>
        </p:blipFill>
        <p:spPr>
          <a:xfrm>
            <a:off x="0" y="1600200"/>
            <a:ext cx="9144000" cy="3429000"/>
          </a:xfrm>
          <a:prstGeom prst="rect">
            <a:avLst/>
          </a:prstGeom>
        </p:spPr>
      </p:pic>
      <p:pic>
        <p:nvPicPr>
          <p:cNvPr id="5" name="Picture 4" descr="It_Is_Finished_-_Cross.jpg"/>
          <p:cNvPicPr>
            <a:picLocks noChangeAspect="1"/>
          </p:cNvPicPr>
          <p:nvPr/>
        </p:nvPicPr>
        <p:blipFill>
          <a:blip r:embed="rId3" cstate="print"/>
          <a:srcRect t="27376" b="30114"/>
          <a:stretch>
            <a:fillRect/>
          </a:stretch>
        </p:blipFill>
        <p:spPr>
          <a:xfrm>
            <a:off x="914400" y="4038600"/>
            <a:ext cx="7086600" cy="2257189"/>
          </a:xfrm>
          <a:prstGeom prst="rect">
            <a:avLst/>
          </a:prstGeom>
        </p:spPr>
      </p:pic>
      <p:sp>
        <p:nvSpPr>
          <p:cNvPr id="6" name="Title 5"/>
          <p:cNvSpPr>
            <a:spLocks noGrp="1"/>
          </p:cNvSpPr>
          <p:nvPr>
            <p:ph type="title"/>
          </p:nvPr>
        </p:nvSpPr>
        <p:spPr/>
        <p:txBody>
          <a:bodyPr/>
          <a:lstStyle/>
          <a:p>
            <a:r>
              <a:rPr lang="en-US" dirty="0"/>
              <a:t>We celebrate what Jesus has done for us..</a:t>
            </a:r>
          </a:p>
        </p:txBody>
      </p:sp>
      <p:sp>
        <p:nvSpPr>
          <p:cNvPr id="7" name="Content Placeholder 6"/>
          <p:cNvSpPr>
            <a:spLocks noGrp="1"/>
          </p:cNvSpPr>
          <p:nvPr>
            <p:ph idx="1"/>
          </p:nvPr>
        </p:nvSpPr>
        <p:spPr>
          <a:xfrm>
            <a:off x="381000" y="1676400"/>
            <a:ext cx="8458200" cy="4267200"/>
          </a:xfrm>
        </p:spPr>
        <p:txBody>
          <a:bodyPr/>
          <a:lstStyle/>
          <a:p>
            <a:pPr>
              <a:lnSpc>
                <a:spcPts val="3000"/>
              </a:lnSpc>
            </a:pPr>
            <a:r>
              <a:rPr lang="en-US" dirty="0"/>
              <a:t>Redeemed our past..</a:t>
            </a:r>
          </a:p>
          <a:p>
            <a:pPr>
              <a:lnSpc>
                <a:spcPts val="3000"/>
              </a:lnSpc>
            </a:pPr>
            <a:r>
              <a:rPr lang="en-US" dirty="0"/>
              <a:t>Secured our future..</a:t>
            </a:r>
          </a:p>
        </p:txBody>
      </p:sp>
      <p:sp>
        <p:nvSpPr>
          <p:cNvPr id="8" name="Subtitle 2"/>
          <p:cNvSpPr txBox="1">
            <a:spLocks/>
          </p:cNvSpPr>
          <p:nvPr/>
        </p:nvSpPr>
        <p:spPr>
          <a:xfrm>
            <a:off x="457200" y="5791200"/>
            <a:ext cx="81534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200" dirty="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He is also actively involved in our today..</a:t>
            </a:r>
            <a:endParaRPr kumimoji="0" lang="en-US" sz="32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a:solidFill>
                  <a:srgbClr val="FF0000"/>
                </a:solidFill>
              </a:rPr>
              <a:t>1 </a:t>
            </a:r>
            <a:r>
              <a:rPr lang="en-US" dirty="0"/>
              <a:t> Ruling in power..</a:t>
            </a:r>
          </a:p>
        </p:txBody>
      </p:sp>
      <p:sp>
        <p:nvSpPr>
          <p:cNvPr id="10" name="Content Placeholder 9"/>
          <p:cNvSpPr>
            <a:spLocks noGrp="1"/>
          </p:cNvSpPr>
          <p:nvPr>
            <p:ph idx="1"/>
          </p:nvPr>
        </p:nvSpPr>
        <p:spPr/>
        <p:txBody>
          <a:bodyPr>
            <a:normAutofit/>
          </a:bodyPr>
          <a:lstStyle/>
          <a:p>
            <a:pPr>
              <a:lnSpc>
                <a:spcPts val="2800"/>
              </a:lnSpc>
            </a:pPr>
            <a:r>
              <a:rPr lang="en-US" dirty="0">
                <a:solidFill>
                  <a:srgbClr val="FFCF37"/>
                </a:solidFill>
              </a:rPr>
              <a:t>Heb 1:1-3 </a:t>
            </a:r>
            <a:r>
              <a:rPr lang="en-US" dirty="0"/>
              <a:t>God..</a:t>
            </a:r>
            <a:r>
              <a:rPr lang="en-US" baseline="30000" dirty="0"/>
              <a:t> </a:t>
            </a:r>
            <a:r>
              <a:rPr lang="en-US" dirty="0"/>
              <a:t>has in these last days spoken to us by </a:t>
            </a:r>
            <a:r>
              <a:rPr lang="en-US" i="1" dirty="0"/>
              <a:t>His</a:t>
            </a:r>
            <a:r>
              <a:rPr lang="en-US" dirty="0"/>
              <a:t> Son, whom He has appointed heir of all things..being the brightness of </a:t>
            </a:r>
            <a:r>
              <a:rPr lang="en-US" i="1" dirty="0"/>
              <a:t>His</a:t>
            </a:r>
            <a:r>
              <a:rPr lang="en-US" dirty="0"/>
              <a:t> glory and the express image of His person, and upholding all things by the word of His power, when He had by Himself purged our sins, sat down at the right hand of the Majesty on high.. </a:t>
            </a:r>
          </a:p>
        </p:txBody>
      </p:sp>
      <p:pic>
        <p:nvPicPr>
          <p:cNvPr id="11" name="Content Placeholder 8" descr="seated at right hand of God.jpg"/>
          <p:cNvPicPr>
            <a:picLocks noChangeAspect="1"/>
          </p:cNvPicPr>
          <p:nvPr/>
        </p:nvPicPr>
        <p:blipFill>
          <a:blip r:embed="rId2" cstate="print">
            <a:lum bright="-11000" contrast="10000"/>
          </a:blip>
          <a:srcRect t="19000" b="20000"/>
          <a:stretch>
            <a:fillRect/>
          </a:stretch>
        </p:blipFill>
        <p:spPr>
          <a:xfrm>
            <a:off x="4800600" y="4876800"/>
            <a:ext cx="4059766" cy="169971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019800" cy="1143000"/>
          </a:xfrm>
        </p:spPr>
        <p:txBody>
          <a:bodyPr/>
          <a:lstStyle/>
          <a:p>
            <a:r>
              <a:rPr lang="en-US" sz="4000" dirty="0">
                <a:solidFill>
                  <a:srgbClr val="FF0000"/>
                </a:solidFill>
              </a:rPr>
              <a:t>2 </a:t>
            </a:r>
            <a:r>
              <a:rPr lang="en-US" dirty="0"/>
              <a:t> Interceding on our behalf..</a:t>
            </a:r>
          </a:p>
        </p:txBody>
      </p:sp>
      <p:sp>
        <p:nvSpPr>
          <p:cNvPr id="10" name="Content Placeholder 9"/>
          <p:cNvSpPr>
            <a:spLocks noGrp="1"/>
          </p:cNvSpPr>
          <p:nvPr>
            <p:ph idx="1"/>
          </p:nvPr>
        </p:nvSpPr>
        <p:spPr/>
        <p:txBody>
          <a:bodyPr>
            <a:normAutofit/>
          </a:bodyPr>
          <a:lstStyle/>
          <a:p>
            <a:pPr>
              <a:lnSpc>
                <a:spcPts val="2800"/>
              </a:lnSpc>
            </a:pPr>
            <a:r>
              <a:rPr lang="en-US" dirty="0">
                <a:solidFill>
                  <a:srgbClr val="FFCF37"/>
                </a:solidFill>
              </a:rPr>
              <a:t>Heb 7:25 </a:t>
            </a:r>
            <a:r>
              <a:rPr lang="en-US" dirty="0"/>
              <a:t>Therefore He is also able to save to the uttermost those who come to God through Him, since He always lives to make intercession for them.</a:t>
            </a:r>
          </a:p>
        </p:txBody>
      </p:sp>
      <p:pic>
        <p:nvPicPr>
          <p:cNvPr id="5" name="Picture 4" descr="jesus-our-intercessor.jpg"/>
          <p:cNvPicPr>
            <a:picLocks noChangeAspect="1"/>
          </p:cNvPicPr>
          <p:nvPr/>
        </p:nvPicPr>
        <p:blipFill>
          <a:blip r:embed="rId2" cstate="print">
            <a:lum bright="-20000" contrast="10000"/>
          </a:blip>
          <a:stretch>
            <a:fillRect/>
          </a:stretch>
        </p:blipFill>
        <p:spPr>
          <a:xfrm>
            <a:off x="4724400" y="4800600"/>
            <a:ext cx="3979817" cy="166333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019800" cy="1143000"/>
          </a:xfrm>
        </p:spPr>
        <p:txBody>
          <a:bodyPr/>
          <a:lstStyle/>
          <a:p>
            <a:r>
              <a:rPr lang="en-US" sz="4000" dirty="0">
                <a:solidFill>
                  <a:srgbClr val="FF0000"/>
                </a:solidFill>
              </a:rPr>
              <a:t>3 </a:t>
            </a:r>
            <a:r>
              <a:rPr lang="en-US" dirty="0"/>
              <a:t> Preparing a place for us..</a:t>
            </a:r>
          </a:p>
        </p:txBody>
      </p:sp>
      <p:sp>
        <p:nvSpPr>
          <p:cNvPr id="10" name="Content Placeholder 9"/>
          <p:cNvSpPr>
            <a:spLocks noGrp="1"/>
          </p:cNvSpPr>
          <p:nvPr>
            <p:ph idx="1"/>
          </p:nvPr>
        </p:nvSpPr>
        <p:spPr/>
        <p:txBody>
          <a:bodyPr>
            <a:normAutofit/>
          </a:bodyPr>
          <a:lstStyle/>
          <a:p>
            <a:pPr>
              <a:lnSpc>
                <a:spcPts val="2800"/>
              </a:lnSpc>
            </a:pPr>
            <a:r>
              <a:rPr lang="en-US" dirty="0">
                <a:solidFill>
                  <a:srgbClr val="FFCF37"/>
                </a:solidFill>
              </a:rPr>
              <a:t>John 14:1-3 </a:t>
            </a:r>
            <a:r>
              <a:rPr lang="en-US" dirty="0"/>
              <a:t>“Let not your heart be troubled; you believe in God, believe also in Me. </a:t>
            </a:r>
            <a:r>
              <a:rPr lang="en-US" baseline="30000" dirty="0"/>
              <a:t>2 </a:t>
            </a:r>
            <a:r>
              <a:rPr lang="en-US" dirty="0"/>
              <a:t>In My Father’s house are many mansions; if </a:t>
            </a:r>
            <a:r>
              <a:rPr lang="en-US" i="1" dirty="0"/>
              <a:t>it were</a:t>
            </a:r>
            <a:r>
              <a:rPr lang="en-US" dirty="0"/>
              <a:t> not </a:t>
            </a:r>
            <a:r>
              <a:rPr lang="en-US" i="1" dirty="0"/>
              <a:t>so,</a:t>
            </a:r>
            <a:r>
              <a:rPr lang="en-US" dirty="0"/>
              <a:t> I would have told you. I go to prepare a place for you. </a:t>
            </a:r>
            <a:r>
              <a:rPr lang="en-US" baseline="30000" dirty="0"/>
              <a:t>3 </a:t>
            </a:r>
            <a:r>
              <a:rPr lang="en-US" dirty="0"/>
              <a:t>And if I go and prepare a place for you, I will come again and receive you to Myself; that where I am, </a:t>
            </a:r>
            <a:r>
              <a:rPr lang="en-US" i="1" dirty="0"/>
              <a:t>there</a:t>
            </a:r>
            <a:r>
              <a:rPr lang="en-US" dirty="0"/>
              <a:t> you may be also. </a:t>
            </a:r>
          </a:p>
        </p:txBody>
      </p:sp>
      <p:pic>
        <p:nvPicPr>
          <p:cNvPr id="6" name="Picture 5" descr="clouds of heaven.jpg"/>
          <p:cNvPicPr>
            <a:picLocks noChangeAspect="1"/>
          </p:cNvPicPr>
          <p:nvPr/>
        </p:nvPicPr>
        <p:blipFill>
          <a:blip r:embed="rId2" cstate="print">
            <a:lum bright="-10000" contrast="10000"/>
          </a:blip>
          <a:stretch>
            <a:fillRect/>
          </a:stretch>
        </p:blipFill>
        <p:spPr>
          <a:xfrm>
            <a:off x="4308060" y="4724400"/>
            <a:ext cx="4378739" cy="17430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ongoing work of Jesus.jpg"/>
          <p:cNvPicPr>
            <a:picLocks noChangeAspect="1"/>
          </p:cNvPicPr>
          <p:nvPr/>
        </p:nvPicPr>
        <p:blipFill>
          <a:blip r:embed="rId2" cstate="print">
            <a:lum bright="-15000" contrast="10000"/>
          </a:blip>
          <a:srcRect l="20903" r="20903"/>
          <a:stretch>
            <a:fillRect/>
          </a:stretch>
        </p:blipFill>
        <p:spPr>
          <a:xfrm>
            <a:off x="0" y="0"/>
            <a:ext cx="9144000" cy="6858000"/>
          </a:xfrm>
          <a:prstGeom prst="rect">
            <a:avLst/>
          </a:prstGeom>
        </p:spPr>
      </p:pic>
      <p:pic>
        <p:nvPicPr>
          <p:cNvPr id="5" name="Picture 4" descr="earth-1-795169.jpg"/>
          <p:cNvPicPr>
            <a:picLocks noChangeAspect="1"/>
          </p:cNvPicPr>
          <p:nvPr/>
        </p:nvPicPr>
        <p:blipFill>
          <a:blip r:embed="rId3" cstate="print">
            <a:lum bright="-35000" contrast="10000"/>
          </a:blip>
          <a:srcRect l="10169" r="10169"/>
          <a:stretch>
            <a:fillRect/>
          </a:stretch>
        </p:blipFill>
        <p:spPr>
          <a:xfrm>
            <a:off x="0" y="35"/>
            <a:ext cx="9144000" cy="6857965"/>
          </a:xfrm>
          <a:prstGeom prst="rect">
            <a:avLst/>
          </a:prstGeom>
        </p:spPr>
      </p:pic>
      <p:sp>
        <p:nvSpPr>
          <p:cNvPr id="2" name="Title 1"/>
          <p:cNvSpPr>
            <a:spLocks noGrp="1"/>
          </p:cNvSpPr>
          <p:nvPr>
            <p:ph type="ctrTitle"/>
          </p:nvPr>
        </p:nvSpPr>
        <p:spPr>
          <a:xfrm>
            <a:off x="457200" y="457200"/>
            <a:ext cx="8077200" cy="1066800"/>
          </a:xfrm>
        </p:spPr>
        <p:txBody>
          <a:bodyPr>
            <a:normAutofit/>
          </a:bodyPr>
          <a:lstStyle/>
          <a:p>
            <a:r>
              <a:rPr lang="en-US" sz="4400" dirty="0"/>
              <a:t>The Unfinished Work of Jesus</a:t>
            </a:r>
          </a:p>
        </p:txBody>
      </p:sp>
      <p:sp>
        <p:nvSpPr>
          <p:cNvPr id="3" name="Subtitle 2"/>
          <p:cNvSpPr>
            <a:spLocks noGrp="1"/>
          </p:cNvSpPr>
          <p:nvPr>
            <p:ph type="subTitle" idx="1"/>
          </p:nvPr>
        </p:nvSpPr>
        <p:spPr/>
        <p:txBody>
          <a:bodyPr/>
          <a:lstStyle/>
          <a:p>
            <a:r>
              <a:rPr lang="en-US" dirty="0"/>
              <a:t>John 19:23-30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5326</TotalTime>
  <Words>146</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Georgia</vt:lpstr>
      <vt:lpstr>Office Theme</vt:lpstr>
      <vt:lpstr>The Unfinished Work of Jesus</vt:lpstr>
      <vt:lpstr>Jesus changed the world more than any other..</vt:lpstr>
      <vt:lpstr>We celebrate what Jesus has done for us..</vt:lpstr>
      <vt:lpstr>1  Ruling in power..</vt:lpstr>
      <vt:lpstr>2  Interceding on our behalf..</vt:lpstr>
      <vt:lpstr>3  Preparing a place for us..</vt:lpstr>
      <vt:lpstr>The Unfinished Work of Jesus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Karen Bailey</cp:lastModifiedBy>
  <cp:revision>149</cp:revision>
  <dcterms:created xsi:type="dcterms:W3CDTF">2015-10-04T04:19:18Z</dcterms:created>
  <dcterms:modified xsi:type="dcterms:W3CDTF">2018-12-08T19:13:20Z</dcterms:modified>
</cp:coreProperties>
</file>