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4" r:id="rId2"/>
    <p:sldId id="275" r:id="rId3"/>
    <p:sldId id="276" r:id="rId4"/>
    <p:sldId id="278" r:id="rId5"/>
    <p:sldId id="279" r:id="rId6"/>
    <p:sldId id="280" r:id="rId7"/>
    <p:sldId id="281" r:id="rId8"/>
    <p:sldId id="282" r:id="rId9"/>
    <p:sldId id="283" r:id="rId10"/>
    <p:sldId id="284" r:id="rId11"/>
    <p:sldId id="285" r:id="rId12"/>
    <p:sldId id="286"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7" autoAdjust="0"/>
    <p:restoredTop sz="94660"/>
  </p:normalViewPr>
  <p:slideViewPr>
    <p:cSldViewPr>
      <p:cViewPr varScale="1">
        <p:scale>
          <a:sx n="86" d="100"/>
          <a:sy n="86" d="100"/>
        </p:scale>
        <p:origin x="-13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buNone/>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buNone/>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descr="Rustic Wood Ribbon bottom.jpg"/>
          <p:cNvPicPr>
            <a:picLocks noChangeAspect="1"/>
          </p:cNvPicPr>
          <p:nvPr userDrawn="1"/>
        </p:nvPicPr>
        <p:blipFill>
          <a:blip r:embed="rId9" cstate="print">
            <a:lum bright="8000"/>
          </a:blip>
          <a:stretch>
            <a:fillRect/>
          </a:stretch>
        </p:blipFill>
        <p:spPr>
          <a:xfrm>
            <a:off x="2078" y="0"/>
            <a:ext cx="9139844" cy="6858000"/>
          </a:xfrm>
          <a:prstGeom prst="rect">
            <a:avLst/>
          </a:prstGeom>
        </p:spPr>
      </p:pic>
      <p:pic>
        <p:nvPicPr>
          <p:cNvPr id="7" name="Picture 6" descr="dark-blue-background 02.jpg"/>
          <p:cNvPicPr>
            <a:picLocks noChangeAspect="1"/>
          </p:cNvPicPr>
          <p:nvPr userDrawn="1"/>
        </p:nvPicPr>
        <p:blipFill>
          <a:blip r:embed="rId10" cstate="print">
            <a:lum bright="-25000" contrast="10000"/>
          </a:blip>
          <a:srcRect r="14845" b="18000"/>
          <a:stretch>
            <a:fillRect/>
          </a:stretch>
        </p:blipFill>
        <p:spPr>
          <a:xfrm>
            <a:off x="0" y="0"/>
            <a:ext cx="9144002" cy="6858000"/>
          </a:xfrm>
          <a:prstGeom prst="rect">
            <a:avLst/>
          </a:prstGeom>
        </p:spPr>
      </p:pic>
      <p:pic>
        <p:nvPicPr>
          <p:cNvPr id="18" name="Picture 17" descr="Riches in Christ.jpg"/>
          <p:cNvPicPr>
            <a:picLocks noChangeAspect="1"/>
          </p:cNvPicPr>
          <p:nvPr userDrawn="1"/>
        </p:nvPicPr>
        <p:blipFill>
          <a:blip r:embed="rId11" cstate="print"/>
          <a:stretch>
            <a:fillRect/>
          </a:stretch>
        </p:blipFill>
        <p:spPr>
          <a:xfrm>
            <a:off x="0" y="0"/>
            <a:ext cx="9144000" cy="6465876"/>
          </a:xfrm>
          <a:prstGeom prst="rect">
            <a:avLst/>
          </a:prstGeom>
        </p:spPr>
      </p:pic>
      <p:sp>
        <p:nvSpPr>
          <p:cNvPr id="8" name="Rectangle 7"/>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096962"/>
          </a:xfrm>
          <a:prstGeom prst="rect">
            <a:avLst/>
          </a:prstGeom>
          <a:solidFill>
            <a:schemeClr val="tx1">
              <a:alpha val="30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382000" cy="4419600"/>
          </a:xfrm>
          <a:prstGeom prst="rect">
            <a:avLst/>
          </a:prstGeom>
          <a:solidFill>
            <a:schemeClr val="tx1">
              <a:alpha val="3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Font typeface="Arial" pitchFamily="34" charset="0"/>
        <a:buNone/>
        <a:defRPr sz="34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25000" contrast="10000"/>
          </a:blip>
          <a:srcRect r="14845" b="18000"/>
          <a:stretch>
            <a:fillRect/>
          </a:stretch>
        </p:blipFill>
        <p:spPr>
          <a:xfrm>
            <a:off x="0" y="0"/>
            <a:ext cx="9144002" cy="6858000"/>
          </a:xfrm>
          <a:prstGeom prst="rect">
            <a:avLst/>
          </a:prstGeom>
        </p:spPr>
      </p:pic>
      <p:pic>
        <p:nvPicPr>
          <p:cNvPr id="8" name="Picture 7" descr="Riches in Christ.jpg"/>
          <p:cNvPicPr>
            <a:picLocks noChangeAspect="1"/>
          </p:cNvPicPr>
          <p:nvPr/>
        </p:nvPicPr>
        <p:blipFill>
          <a:blip r:embed="rId3" cstate="print">
            <a:lum bright="-12000" contrast="10000"/>
          </a:blip>
          <a:srcRect r="34338" b="28268"/>
          <a:stretch>
            <a:fillRect/>
          </a:stretch>
        </p:blipFill>
        <p:spPr>
          <a:xfrm>
            <a:off x="0" y="0"/>
            <a:ext cx="9144000" cy="6858000"/>
          </a:xfrm>
          <a:prstGeom prst="rect">
            <a:avLst/>
          </a:prstGeom>
        </p:spPr>
      </p:pic>
      <p:sp>
        <p:nvSpPr>
          <p:cNvPr id="2" name="Title 1"/>
          <p:cNvSpPr>
            <a:spLocks noGrp="1"/>
          </p:cNvSpPr>
          <p:nvPr>
            <p:ph type="ctrTitle"/>
          </p:nvPr>
        </p:nvSpPr>
        <p:spPr>
          <a:xfrm>
            <a:off x="0" y="304800"/>
            <a:ext cx="9144000" cy="1295400"/>
          </a:xfrm>
          <a:solidFill>
            <a:schemeClr val="tx1">
              <a:alpha val="50000"/>
            </a:schemeClr>
          </a:solidFill>
        </p:spPr>
        <p:txBody>
          <a:bodyPr>
            <a:noAutofit/>
          </a:bodyPr>
          <a:lstStyle/>
          <a:p>
            <a:r>
              <a:rPr lang="en-US" sz="4800" dirty="0" smtClean="0">
                <a:effectLst/>
              </a:rPr>
              <a:t>Blessings in Christ</a:t>
            </a:r>
            <a:endParaRPr lang="en-US" sz="4800" dirty="0">
              <a:effectLst/>
            </a:endParaRPr>
          </a:p>
        </p:txBody>
      </p:sp>
      <p:sp>
        <p:nvSpPr>
          <p:cNvPr id="3" name="Subtitle 2"/>
          <p:cNvSpPr>
            <a:spLocks noGrp="1"/>
          </p:cNvSpPr>
          <p:nvPr>
            <p:ph type="subTitle" idx="1"/>
          </p:nvPr>
        </p:nvSpPr>
        <p:spPr>
          <a:xfrm>
            <a:off x="0" y="5562600"/>
            <a:ext cx="9144000" cy="1295400"/>
          </a:xfrm>
          <a:solidFill>
            <a:schemeClr val="tx1">
              <a:alpha val="60000"/>
            </a:schemeClr>
          </a:solidFill>
        </p:spPr>
        <p:txBody>
          <a:bodyPr>
            <a:normAutofit/>
          </a:bodyPr>
          <a:lstStyle/>
          <a:p>
            <a:r>
              <a:rPr lang="en-US" sz="4000" dirty="0" smtClean="0"/>
              <a:t>Ephesians 1:3-14</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provided us an inheritance..</a:t>
            </a:r>
            <a:endParaRPr lang="en-US" dirty="0"/>
          </a:p>
        </p:txBody>
      </p:sp>
      <p:sp>
        <p:nvSpPr>
          <p:cNvPr id="7" name="Content Placeholder 6"/>
          <p:cNvSpPr>
            <a:spLocks noGrp="1"/>
          </p:cNvSpPr>
          <p:nvPr>
            <p:ph idx="1"/>
          </p:nvPr>
        </p:nvSpPr>
        <p:spPr/>
        <p:txBody>
          <a:bodyPr>
            <a:normAutofit/>
          </a:bodyPr>
          <a:lstStyle/>
          <a:p>
            <a:pPr>
              <a:lnSpc>
                <a:spcPts val="2900"/>
              </a:lnSpc>
            </a:pPr>
            <a:r>
              <a:rPr lang="en-US" sz="2800" baseline="30000" dirty="0" smtClean="0"/>
              <a:t>11 </a:t>
            </a:r>
            <a:r>
              <a:rPr lang="en-US" sz="2800" dirty="0" smtClean="0"/>
              <a:t>In Him also we have obtained an inheritance, being predestined according to the purpose of Him who works all things according to the counsel of His will, </a:t>
            </a:r>
            <a:r>
              <a:rPr lang="en-US" sz="2800" baseline="30000" dirty="0" smtClean="0"/>
              <a:t>12 </a:t>
            </a:r>
            <a:r>
              <a:rPr lang="en-US" sz="2800" dirty="0" smtClean="0"/>
              <a:t>that we who first trusted in Christ should be to the praise of His glory.</a:t>
            </a:r>
          </a:p>
          <a:p>
            <a:pPr lvl="1">
              <a:lnSpc>
                <a:spcPts val="2900"/>
              </a:lnSpc>
            </a:pPr>
            <a:r>
              <a:rPr lang="en-US" dirty="0" smtClean="0"/>
              <a:t>Seal –  mark of ownership</a:t>
            </a:r>
          </a:p>
          <a:p>
            <a:pPr lvl="1">
              <a:lnSpc>
                <a:spcPts val="2900"/>
              </a:lnSpc>
            </a:pPr>
            <a:r>
              <a:rPr lang="en-US" dirty="0" smtClean="0"/>
              <a:t>Pledge – a deposit or down payment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sealed us and gave us a pledge..</a:t>
            </a:r>
            <a:endParaRPr lang="en-US" dirty="0"/>
          </a:p>
        </p:txBody>
      </p:sp>
      <p:sp>
        <p:nvSpPr>
          <p:cNvPr id="7" name="Content Placeholder 6"/>
          <p:cNvSpPr>
            <a:spLocks noGrp="1"/>
          </p:cNvSpPr>
          <p:nvPr>
            <p:ph idx="1"/>
          </p:nvPr>
        </p:nvSpPr>
        <p:spPr/>
        <p:txBody>
          <a:bodyPr>
            <a:normAutofit/>
          </a:bodyPr>
          <a:lstStyle/>
          <a:p>
            <a:pPr>
              <a:lnSpc>
                <a:spcPts val="2900"/>
              </a:lnSpc>
            </a:pPr>
            <a:r>
              <a:rPr lang="en-US" sz="2800" dirty="0" smtClean="0"/>
              <a:t>In Him you also </a:t>
            </a:r>
            <a:r>
              <a:rPr lang="en-US" sz="2800" i="1" dirty="0" smtClean="0"/>
              <a:t>trusted,</a:t>
            </a:r>
            <a:r>
              <a:rPr lang="en-US" sz="2800" dirty="0" smtClean="0"/>
              <a:t> after you heard the word of truth, the gospel of your salvation; in whom also, having believed, you were sealed with the Holy Spirit of promise, </a:t>
            </a:r>
            <a:r>
              <a:rPr lang="en-US" sz="2800" baseline="30000" dirty="0" smtClean="0"/>
              <a:t>14 </a:t>
            </a:r>
            <a:r>
              <a:rPr lang="en-US" sz="2800" dirty="0" smtClean="0"/>
              <a:t>who</a:t>
            </a:r>
            <a:r>
              <a:rPr lang="en-US" sz="2800" baseline="30000" dirty="0" smtClean="0"/>
              <a:t> </a:t>
            </a:r>
            <a:r>
              <a:rPr lang="en-US" sz="2800" dirty="0" smtClean="0"/>
              <a:t>is the guarantee of our inheritance until the redemption of the purchased possession, to the praise of His glory.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25000" contrast="10000"/>
          </a:blip>
          <a:srcRect r="14845" b="18000"/>
          <a:stretch>
            <a:fillRect/>
          </a:stretch>
        </p:blipFill>
        <p:spPr>
          <a:xfrm>
            <a:off x="0" y="0"/>
            <a:ext cx="9144002" cy="6858000"/>
          </a:xfrm>
          <a:prstGeom prst="rect">
            <a:avLst/>
          </a:prstGeom>
        </p:spPr>
      </p:pic>
      <p:pic>
        <p:nvPicPr>
          <p:cNvPr id="8" name="Picture 7" descr="Riches in Christ.jpg"/>
          <p:cNvPicPr>
            <a:picLocks noChangeAspect="1"/>
          </p:cNvPicPr>
          <p:nvPr/>
        </p:nvPicPr>
        <p:blipFill>
          <a:blip r:embed="rId3" cstate="print">
            <a:lum bright="-12000" contrast="10000"/>
          </a:blip>
          <a:srcRect r="34338" b="28268"/>
          <a:stretch>
            <a:fillRect/>
          </a:stretch>
        </p:blipFill>
        <p:spPr>
          <a:xfrm>
            <a:off x="0" y="0"/>
            <a:ext cx="9144000" cy="6858000"/>
          </a:xfrm>
          <a:prstGeom prst="rect">
            <a:avLst/>
          </a:prstGeom>
        </p:spPr>
      </p:pic>
      <p:sp>
        <p:nvSpPr>
          <p:cNvPr id="2" name="Title 1"/>
          <p:cNvSpPr>
            <a:spLocks noGrp="1"/>
          </p:cNvSpPr>
          <p:nvPr>
            <p:ph type="ctrTitle"/>
          </p:nvPr>
        </p:nvSpPr>
        <p:spPr>
          <a:xfrm>
            <a:off x="0" y="304800"/>
            <a:ext cx="9144000" cy="1295400"/>
          </a:xfrm>
          <a:solidFill>
            <a:schemeClr val="tx1">
              <a:alpha val="50000"/>
            </a:schemeClr>
          </a:solidFill>
        </p:spPr>
        <p:txBody>
          <a:bodyPr>
            <a:noAutofit/>
          </a:bodyPr>
          <a:lstStyle/>
          <a:p>
            <a:r>
              <a:rPr lang="en-US" sz="4800" dirty="0" smtClean="0">
                <a:effectLst/>
              </a:rPr>
              <a:t>Blessings in Christ</a:t>
            </a:r>
            <a:endParaRPr lang="en-US" sz="4800" dirty="0">
              <a:effectLst/>
            </a:endParaRPr>
          </a:p>
        </p:txBody>
      </p:sp>
      <p:sp>
        <p:nvSpPr>
          <p:cNvPr id="3" name="Subtitle 2"/>
          <p:cNvSpPr>
            <a:spLocks noGrp="1"/>
          </p:cNvSpPr>
          <p:nvPr>
            <p:ph type="subTitle" idx="1"/>
          </p:nvPr>
        </p:nvSpPr>
        <p:spPr>
          <a:xfrm>
            <a:off x="0" y="5562600"/>
            <a:ext cx="9144000" cy="1295400"/>
          </a:xfrm>
          <a:solidFill>
            <a:schemeClr val="tx1">
              <a:alpha val="60000"/>
            </a:schemeClr>
          </a:solidFill>
        </p:spPr>
        <p:txBody>
          <a:bodyPr>
            <a:normAutofit/>
          </a:bodyPr>
          <a:lstStyle/>
          <a:p>
            <a:r>
              <a:rPr lang="en-US" sz="4000" dirty="0" smtClean="0"/>
              <a:t>Ephesians 1:3-14</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iches in Christ one plank.jpg"/>
          <p:cNvPicPr>
            <a:picLocks noChangeAspect="1"/>
          </p:cNvPicPr>
          <p:nvPr/>
        </p:nvPicPr>
        <p:blipFill>
          <a:blip r:embed="rId2" cstate="print">
            <a:lum bright="-15000" contrast="10000"/>
          </a:blip>
          <a:stretch>
            <a:fillRect/>
          </a:stretch>
        </p:blipFill>
        <p:spPr>
          <a:xfrm>
            <a:off x="-1" y="4495800"/>
            <a:ext cx="9142719" cy="1981200"/>
          </a:xfrm>
          <a:prstGeom prst="rect">
            <a:avLst/>
          </a:prstGeom>
        </p:spPr>
      </p:pic>
      <p:pic>
        <p:nvPicPr>
          <p:cNvPr id="3" name="Picture 2" descr="Riches in Christ one plank.jpg"/>
          <p:cNvPicPr>
            <a:picLocks noChangeAspect="1"/>
          </p:cNvPicPr>
          <p:nvPr/>
        </p:nvPicPr>
        <p:blipFill>
          <a:blip r:embed="rId2" cstate="print">
            <a:lum bright="-15000" contrast="10000"/>
          </a:blip>
          <a:stretch>
            <a:fillRect/>
          </a:stretch>
        </p:blipFill>
        <p:spPr>
          <a:xfrm>
            <a:off x="0" y="2514600"/>
            <a:ext cx="9142719" cy="1981200"/>
          </a:xfrm>
          <a:prstGeom prst="rect">
            <a:avLst/>
          </a:prstGeom>
        </p:spPr>
      </p:pic>
      <p:pic>
        <p:nvPicPr>
          <p:cNvPr id="4" name="Picture 3" descr="Riches in Christ one plank.jpg"/>
          <p:cNvPicPr>
            <a:picLocks noChangeAspect="1"/>
          </p:cNvPicPr>
          <p:nvPr/>
        </p:nvPicPr>
        <p:blipFill>
          <a:blip r:embed="rId2" cstate="print">
            <a:lum bright="-15000" contrast="10000"/>
          </a:blip>
          <a:stretch>
            <a:fillRect/>
          </a:stretch>
        </p:blipFill>
        <p:spPr>
          <a:xfrm>
            <a:off x="1281" y="533400"/>
            <a:ext cx="9142719" cy="1981200"/>
          </a:xfrm>
          <a:prstGeom prst="rect">
            <a:avLst/>
          </a:prstGeom>
        </p:spPr>
      </p:pic>
      <p:pic>
        <p:nvPicPr>
          <p:cNvPr id="5" name="Picture 4" descr="Riches in Christbottom.jpg"/>
          <p:cNvPicPr>
            <a:picLocks noChangeAspect="1"/>
          </p:cNvPicPr>
          <p:nvPr/>
        </p:nvPicPr>
        <p:blipFill>
          <a:blip r:embed="rId3" cstate="print">
            <a:lum bright="-25000" contrast="10000"/>
          </a:blip>
          <a:stretch>
            <a:fillRect/>
          </a:stretch>
        </p:blipFill>
        <p:spPr>
          <a:xfrm>
            <a:off x="0" y="3673122"/>
            <a:ext cx="9144000" cy="3184878"/>
          </a:xfrm>
          <a:prstGeom prst="rect">
            <a:avLst/>
          </a:prstGeom>
        </p:spPr>
      </p:pic>
      <p:pic>
        <p:nvPicPr>
          <p:cNvPr id="18434" name="Picture 2"/>
          <p:cNvPicPr>
            <a:picLocks noChangeAspect="1" noChangeArrowheads="1"/>
          </p:cNvPicPr>
          <p:nvPr/>
        </p:nvPicPr>
        <p:blipFill>
          <a:blip r:embed="rId4" cstate="print"/>
          <a:srcRect/>
          <a:stretch>
            <a:fillRect/>
          </a:stretch>
        </p:blipFill>
        <p:spPr bwMode="auto">
          <a:xfrm>
            <a:off x="0" y="0"/>
            <a:ext cx="9152358" cy="6858000"/>
          </a:xfrm>
          <a:prstGeom prst="rect">
            <a:avLst/>
          </a:prstGeom>
          <a:noFill/>
          <a:ln w="9525">
            <a:noFill/>
            <a:miter lim="800000"/>
            <a:headEnd/>
            <a:tailEnd/>
          </a:ln>
        </p:spPr>
      </p:pic>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Eulogy to God</a:t>
            </a:r>
            <a:endParaRPr lang="en-US" dirty="0"/>
          </a:p>
        </p:txBody>
      </p:sp>
      <p:sp>
        <p:nvSpPr>
          <p:cNvPr id="6" name="Content Placeholder 5"/>
          <p:cNvSpPr>
            <a:spLocks noGrp="1"/>
          </p:cNvSpPr>
          <p:nvPr>
            <p:ph idx="1"/>
          </p:nvPr>
        </p:nvSpPr>
        <p:spPr>
          <a:xfrm>
            <a:off x="304800" y="1676400"/>
            <a:ext cx="8686800" cy="4419600"/>
          </a:xfrm>
        </p:spPr>
        <p:txBody>
          <a:bodyPr/>
          <a:lstStyle/>
          <a:p>
            <a:pPr>
              <a:lnSpc>
                <a:spcPts val="3000"/>
              </a:lnSpc>
            </a:pPr>
            <a:r>
              <a:rPr lang="en-US" dirty="0" smtClean="0">
                <a:solidFill>
                  <a:srgbClr val="FFC000"/>
                </a:solidFill>
              </a:rPr>
              <a:t>Eph 1:3 </a:t>
            </a:r>
            <a:r>
              <a:rPr lang="en-US" u="sng" dirty="0" smtClean="0"/>
              <a:t>Blessed</a:t>
            </a:r>
            <a:r>
              <a:rPr lang="en-US" dirty="0" smtClean="0"/>
              <a:t> </a:t>
            </a:r>
            <a:r>
              <a:rPr lang="en-US" i="1" dirty="0" smtClean="0"/>
              <a:t>be</a:t>
            </a:r>
            <a:r>
              <a:rPr lang="en-US" dirty="0" smtClean="0"/>
              <a:t> the God and Father of our Lord Jesus Christ, who has </a:t>
            </a:r>
            <a:r>
              <a:rPr lang="en-US" u="sng" dirty="0" smtClean="0"/>
              <a:t>blessed</a:t>
            </a:r>
            <a:r>
              <a:rPr lang="en-US" dirty="0" smtClean="0"/>
              <a:t> us with every spiritual </a:t>
            </a:r>
            <a:r>
              <a:rPr lang="en-US" u="sng" dirty="0" smtClean="0"/>
              <a:t>blessing</a:t>
            </a:r>
            <a:r>
              <a:rPr lang="en-US" dirty="0" smtClean="0"/>
              <a:t> in the heavenly </a:t>
            </a:r>
            <a:r>
              <a:rPr lang="en-US" i="1" dirty="0" smtClean="0"/>
              <a:t>places</a:t>
            </a:r>
            <a:r>
              <a:rPr lang="en-US" dirty="0" smtClean="0"/>
              <a:t> in Christ,</a:t>
            </a:r>
          </a:p>
          <a:p>
            <a:pPr lvl="1"/>
            <a:r>
              <a:rPr lang="en-US" dirty="0" smtClean="0"/>
              <a:t>“eulogia” ..  to speak well, high praise, blessing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Activity of the Godhead..</a:t>
            </a:r>
            <a:endParaRPr lang="en-US" dirty="0"/>
          </a:p>
        </p:txBody>
      </p:sp>
      <p:sp>
        <p:nvSpPr>
          <p:cNvPr id="7" name="Content Placeholder 6"/>
          <p:cNvSpPr>
            <a:spLocks noGrp="1"/>
          </p:cNvSpPr>
          <p:nvPr>
            <p:ph idx="1"/>
          </p:nvPr>
        </p:nvSpPr>
        <p:spPr/>
        <p:txBody>
          <a:bodyPr/>
          <a:lstStyle/>
          <a:p>
            <a:r>
              <a:rPr lang="en-US" dirty="0" smtClean="0"/>
              <a:t>V 3-6  The Father initiated His plan.. </a:t>
            </a:r>
            <a:r>
              <a:rPr lang="en-US" sz="2700" dirty="0" smtClean="0"/>
              <a:t>(Architect)</a:t>
            </a:r>
          </a:p>
          <a:p>
            <a:r>
              <a:rPr lang="en-US" sz="2700" dirty="0" smtClean="0"/>
              <a:t>V </a:t>
            </a:r>
            <a:r>
              <a:rPr lang="en-US" dirty="0" smtClean="0"/>
              <a:t>7-12  The Son implemented the plan..</a:t>
            </a:r>
            <a:r>
              <a:rPr lang="en-US" dirty="0" smtClean="0">
                <a:solidFill>
                  <a:schemeClr val="bg1"/>
                </a:solidFill>
                <a:latin typeface="Georgia" pitchFamily="18" charset="0"/>
              </a:rPr>
              <a:t> </a:t>
            </a:r>
            <a:r>
              <a:rPr lang="en-US" sz="2700" dirty="0" smtClean="0">
                <a:solidFill>
                  <a:schemeClr val="bg1"/>
                </a:solidFill>
                <a:latin typeface="Georgia" pitchFamily="18" charset="0"/>
              </a:rPr>
              <a:t>(Agent)</a:t>
            </a:r>
            <a:r>
              <a:rPr lang="en-US" dirty="0" smtClean="0">
                <a:solidFill>
                  <a:schemeClr val="bg1"/>
                </a:solidFill>
                <a:latin typeface="Georgia" pitchFamily="18" charset="0"/>
              </a:rPr>
              <a:t> </a:t>
            </a:r>
            <a:endParaRPr lang="en-US" dirty="0" smtClean="0"/>
          </a:p>
          <a:p>
            <a:r>
              <a:rPr lang="en-US" dirty="0" smtClean="0"/>
              <a:t>V 13-14 The Spirit enacts the plan.. </a:t>
            </a:r>
            <a:r>
              <a:rPr lang="en-US" sz="2700" dirty="0" smtClean="0"/>
              <a:t>(Guarantee)</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Spiritual blessings..</a:t>
            </a:r>
            <a:endParaRPr lang="en-US" dirty="0"/>
          </a:p>
        </p:txBody>
      </p:sp>
      <p:sp>
        <p:nvSpPr>
          <p:cNvPr id="7" name="Content Placeholder 6"/>
          <p:cNvSpPr>
            <a:spLocks noGrp="1"/>
          </p:cNvSpPr>
          <p:nvPr>
            <p:ph idx="1"/>
          </p:nvPr>
        </p:nvSpPr>
        <p:spPr/>
        <p:txBody>
          <a:bodyPr/>
          <a:lstStyle/>
          <a:p>
            <a:r>
              <a:rPr lang="en-US" sz="2700" dirty="0" smtClean="0"/>
              <a:t>He blessed us with every spiritual blessing (3) </a:t>
            </a:r>
          </a:p>
          <a:p>
            <a:pPr lvl="1"/>
            <a:r>
              <a:rPr lang="en-US" sz="2400" dirty="0" smtClean="0"/>
              <a:t>Blessing – “to benefit, prosper, give contentment”</a:t>
            </a:r>
          </a:p>
          <a:p>
            <a:pPr lvl="1"/>
            <a:r>
              <a:rPr lang="en-US" sz="2400" dirty="0" smtClean="0"/>
              <a:t>Heavenly places – unseen realm</a:t>
            </a:r>
          </a:p>
          <a:p>
            <a:pPr lv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has chosen us ..</a:t>
            </a:r>
            <a:endParaRPr lang="en-US" dirty="0"/>
          </a:p>
        </p:txBody>
      </p:sp>
      <p:sp>
        <p:nvSpPr>
          <p:cNvPr id="7" name="Content Placeholder 6"/>
          <p:cNvSpPr>
            <a:spLocks noGrp="1"/>
          </p:cNvSpPr>
          <p:nvPr>
            <p:ph idx="1"/>
          </p:nvPr>
        </p:nvSpPr>
        <p:spPr/>
        <p:txBody>
          <a:bodyPr/>
          <a:lstStyle/>
          <a:p>
            <a:pPr>
              <a:lnSpc>
                <a:spcPts val="3000"/>
              </a:lnSpc>
            </a:pPr>
            <a:r>
              <a:rPr lang="en-US" sz="3000" baseline="30000" dirty="0" smtClean="0"/>
              <a:t>4 </a:t>
            </a:r>
            <a:r>
              <a:rPr lang="en-US" sz="3000" dirty="0" smtClean="0"/>
              <a:t>just as He chose us in Him before the foundation of the world, that we should be holy and without blame before Him in love,</a:t>
            </a:r>
          </a:p>
          <a:p>
            <a:pPr lvl="1"/>
            <a:r>
              <a:rPr lang="en-US" dirty="0" err="1" smtClean="0"/>
              <a:t>Eklego</a:t>
            </a:r>
            <a:r>
              <a:rPr lang="en-US" dirty="0" smtClean="0"/>
              <a:t> – to pick out, select, choose for oneself</a:t>
            </a:r>
          </a:p>
          <a:p>
            <a:pPr lvl="1"/>
            <a:r>
              <a:rPr lang="en-US" dirty="0" smtClean="0"/>
              <a:t>He chose us in Christ.. All can be in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predestined and adopted us ..</a:t>
            </a:r>
            <a:endParaRPr lang="en-US" dirty="0"/>
          </a:p>
        </p:txBody>
      </p:sp>
      <p:sp>
        <p:nvSpPr>
          <p:cNvPr id="7" name="Content Placeholder 6"/>
          <p:cNvSpPr>
            <a:spLocks noGrp="1"/>
          </p:cNvSpPr>
          <p:nvPr>
            <p:ph idx="1"/>
          </p:nvPr>
        </p:nvSpPr>
        <p:spPr/>
        <p:txBody>
          <a:bodyPr>
            <a:normAutofit/>
          </a:bodyPr>
          <a:lstStyle/>
          <a:p>
            <a:pPr>
              <a:lnSpc>
                <a:spcPts val="3000"/>
              </a:lnSpc>
            </a:pPr>
            <a:r>
              <a:rPr lang="en-US" sz="2800" dirty="0" smtClean="0"/>
              <a:t>5 having predestined us to adoption as sons by Jesus Christ to Himself, according to the good pleasure of His will,</a:t>
            </a:r>
          </a:p>
          <a:p>
            <a:pPr lvl="1">
              <a:lnSpc>
                <a:spcPts val="3000"/>
              </a:lnSpc>
            </a:pPr>
            <a:r>
              <a:rPr lang="en-US" sz="2500" dirty="0" smtClean="0"/>
              <a:t>“</a:t>
            </a:r>
            <a:r>
              <a:rPr lang="en-US" sz="2500" dirty="0" err="1" smtClean="0"/>
              <a:t>proorizo</a:t>
            </a:r>
            <a:r>
              <a:rPr lang="en-US" sz="2500" dirty="0" smtClean="0"/>
              <a:t>”  to mark out beforehand</a:t>
            </a:r>
          </a:p>
          <a:p>
            <a:pPr lvl="1">
              <a:lnSpc>
                <a:spcPts val="3000"/>
              </a:lnSpc>
            </a:pPr>
            <a:r>
              <a:rPr lang="en-US" sz="2500" dirty="0" smtClean="0"/>
              <a:t>Adoption as sons.. Gives us full rights</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redeemed us ..</a:t>
            </a:r>
            <a:endParaRPr lang="en-US" dirty="0"/>
          </a:p>
        </p:txBody>
      </p:sp>
      <p:sp>
        <p:nvSpPr>
          <p:cNvPr id="7" name="Content Placeholder 6"/>
          <p:cNvSpPr>
            <a:spLocks noGrp="1"/>
          </p:cNvSpPr>
          <p:nvPr>
            <p:ph idx="1"/>
          </p:nvPr>
        </p:nvSpPr>
        <p:spPr/>
        <p:txBody>
          <a:bodyPr>
            <a:normAutofit/>
          </a:bodyPr>
          <a:lstStyle/>
          <a:p>
            <a:r>
              <a:rPr lang="en-US" sz="2800" baseline="30000" dirty="0" smtClean="0"/>
              <a:t>6 </a:t>
            </a:r>
            <a:r>
              <a:rPr lang="en-US" sz="2800" dirty="0" smtClean="0"/>
              <a:t>to the praise of the glory of His grace, by which He made us accepted in the Beloved. </a:t>
            </a:r>
            <a:r>
              <a:rPr lang="en-US" sz="2800" baseline="30000" dirty="0" smtClean="0"/>
              <a:t>7 </a:t>
            </a:r>
            <a:r>
              <a:rPr lang="en-US" sz="2800" dirty="0" smtClean="0"/>
              <a:t>In Him we have redemption through His blood,</a:t>
            </a:r>
          </a:p>
          <a:p>
            <a:pPr lvl="1"/>
            <a:r>
              <a:rPr lang="en-US" dirty="0" smtClean="0"/>
              <a:t>Purchasing and setting free by paying a price</a:t>
            </a:r>
          </a:p>
          <a:p>
            <a:pPr lvl="1"/>
            <a:r>
              <a:rPr lang="en-US" dirty="0" smtClean="0"/>
              <a:t>Price paid .. Precious blood of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has forgiven us .. Lavished His grace on us</a:t>
            </a:r>
            <a:endParaRPr lang="en-US" dirty="0"/>
          </a:p>
        </p:txBody>
      </p:sp>
      <p:sp>
        <p:nvSpPr>
          <p:cNvPr id="7" name="Content Placeholder 6"/>
          <p:cNvSpPr>
            <a:spLocks noGrp="1"/>
          </p:cNvSpPr>
          <p:nvPr>
            <p:ph idx="1"/>
          </p:nvPr>
        </p:nvSpPr>
        <p:spPr/>
        <p:txBody>
          <a:bodyPr>
            <a:normAutofit/>
          </a:bodyPr>
          <a:lstStyle/>
          <a:p>
            <a:r>
              <a:rPr lang="en-US" sz="2800" dirty="0" smtClean="0"/>
              <a:t>7 the forgiveness of sins, according to the riches of His grace,</a:t>
            </a:r>
            <a:r>
              <a:rPr lang="en-US" sz="2800" baseline="30000" dirty="0" smtClean="0"/>
              <a:t> 8 </a:t>
            </a:r>
            <a:r>
              <a:rPr lang="en-US" sz="2800" dirty="0" smtClean="0"/>
              <a:t>which He made to abound toward us in all wisdom and prudence</a:t>
            </a:r>
          </a:p>
          <a:p>
            <a:pPr lvl="1"/>
            <a:r>
              <a:rPr lang="en-US" dirty="0" smtClean="0"/>
              <a:t>Our sins completely taken away, removed</a:t>
            </a:r>
          </a:p>
          <a:p>
            <a:pPr lvl="1"/>
            <a:r>
              <a:rPr lang="en-US" dirty="0" smtClean="0"/>
              <a:t>Unmerited favor.. Riches given abundantly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0" y="0"/>
            <a:ext cx="9152358" cy="6858000"/>
          </a:xfrm>
          <a:prstGeom prst="rect">
            <a:avLst/>
          </a:prstGeom>
          <a:noFill/>
          <a:ln w="9525">
            <a:noFill/>
            <a:miter lim="800000"/>
            <a:headEnd/>
            <a:tailEnd/>
          </a:ln>
        </p:spPr>
      </p:pic>
      <p:sp>
        <p:nvSpPr>
          <p:cNvPr id="9" name="Rectangle 8"/>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made known the mystery of His will</a:t>
            </a:r>
            <a:endParaRPr lang="en-US" dirty="0"/>
          </a:p>
        </p:txBody>
      </p:sp>
      <p:sp>
        <p:nvSpPr>
          <p:cNvPr id="7" name="Content Placeholder 6"/>
          <p:cNvSpPr>
            <a:spLocks noGrp="1"/>
          </p:cNvSpPr>
          <p:nvPr>
            <p:ph idx="1"/>
          </p:nvPr>
        </p:nvSpPr>
        <p:spPr/>
        <p:txBody>
          <a:bodyPr>
            <a:normAutofit/>
          </a:bodyPr>
          <a:lstStyle/>
          <a:p>
            <a:pPr>
              <a:lnSpc>
                <a:spcPts val="2900"/>
              </a:lnSpc>
            </a:pPr>
            <a:r>
              <a:rPr lang="en-US" sz="2800" baseline="30000" dirty="0" smtClean="0"/>
              <a:t>9 </a:t>
            </a:r>
            <a:r>
              <a:rPr lang="en-US" sz="2800" dirty="0" smtClean="0"/>
              <a:t>having made known to us the mystery of His will, according to His good pleasure which He purposed in Himself, </a:t>
            </a:r>
            <a:r>
              <a:rPr lang="en-US" sz="2800" baseline="30000" dirty="0" smtClean="0"/>
              <a:t>10 </a:t>
            </a:r>
            <a:r>
              <a:rPr lang="en-US" sz="2800" dirty="0" smtClean="0"/>
              <a:t>that in the dispensation of the fullness of the times He might gather together in one all things in Christ, both which are in heaven and which are on earth—in Him.</a:t>
            </a:r>
          </a:p>
          <a:p>
            <a:pPr lvl="1">
              <a:lnSpc>
                <a:spcPts val="2900"/>
              </a:lnSpc>
            </a:pPr>
            <a:r>
              <a:rPr lang="en-US" dirty="0" smtClean="0"/>
              <a:t>Mystery – hidden in past, now revealed</a:t>
            </a:r>
          </a:p>
          <a:p>
            <a:pPr lvl="1">
              <a:lnSpc>
                <a:spcPts val="2900"/>
              </a:lnSpc>
            </a:pPr>
            <a:r>
              <a:rPr lang="en-US" dirty="0" smtClean="0"/>
              <a:t>To bring together all in 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5533</TotalTime>
  <Words>264</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Blessings in Christ</vt:lpstr>
      <vt:lpstr>Eulogy to God</vt:lpstr>
      <vt:lpstr>Activity of the Godhead..</vt:lpstr>
      <vt:lpstr>Spiritual blessings..</vt:lpstr>
      <vt:lpstr>He has chosen us ..</vt:lpstr>
      <vt:lpstr>He predestined and adopted us ..</vt:lpstr>
      <vt:lpstr>He redeemed us ..</vt:lpstr>
      <vt:lpstr>He has forgiven us .. Lavished His grace on us</vt:lpstr>
      <vt:lpstr>He made known the mystery of His will</vt:lpstr>
      <vt:lpstr>He provided us an inheritance..</vt:lpstr>
      <vt:lpstr>He sealed us and gave us a pledge..</vt:lpstr>
      <vt:lpstr>Blessings in Christ</vt:lpstr>
      <vt:lpstr>Slide 13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166</cp:revision>
  <dcterms:created xsi:type="dcterms:W3CDTF">2015-10-04T04:19:18Z</dcterms:created>
  <dcterms:modified xsi:type="dcterms:W3CDTF">2019-01-13T04:50:36Z</dcterms:modified>
</cp:coreProperties>
</file>