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4" r:id="rId3"/>
    <p:sldId id="275" r:id="rId4"/>
    <p:sldId id="277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86" d="100"/>
          <a:sy n="86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pic>
        <p:nvPicPr>
          <p:cNvPr id="5" name="Picture 4" descr="Made Alive in Christ.jpg"/>
          <p:cNvPicPr>
            <a:picLocks noChangeAspect="1"/>
          </p:cNvPicPr>
          <p:nvPr userDrawn="1"/>
        </p:nvPicPr>
        <p:blipFill>
          <a:blip r:embed="rId10" cstate="print">
            <a:lum bright="-12000" contrast="10000"/>
          </a:blip>
          <a:stretch>
            <a:fillRect/>
          </a:stretch>
        </p:blipFill>
        <p:spPr>
          <a:xfrm>
            <a:off x="0" y="0"/>
            <a:ext cx="91186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Empty-Tomb-Picture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rcRect l="7143" r="7143"/>
          <a:stretch>
            <a:fillRect/>
          </a:stretch>
        </p:blipFill>
        <p:spPr>
          <a:xfrm>
            <a:off x="-1" y="381000"/>
            <a:ext cx="9151855" cy="6248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Made Alive in Christ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90600"/>
          </a:xfrm>
        </p:spPr>
        <p:txBody>
          <a:bodyPr/>
          <a:lstStyle/>
          <a:p>
            <a:r>
              <a:rPr lang="en-US" dirty="0" smtClean="0"/>
              <a:t>Ephesians 2:1-7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condition without Christ..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were dead in sins.. V 1</a:t>
            </a:r>
          </a:p>
          <a:p>
            <a:r>
              <a:rPr lang="en-US" dirty="0" smtClean="0"/>
              <a:t>Under the control of.. V 2</a:t>
            </a:r>
          </a:p>
          <a:p>
            <a:pPr lvl="1"/>
            <a:r>
              <a:rPr lang="en-US" dirty="0" smtClean="0"/>
              <a:t>The world</a:t>
            </a:r>
          </a:p>
          <a:p>
            <a:pPr lvl="1"/>
            <a:r>
              <a:rPr lang="en-US" dirty="0" smtClean="0"/>
              <a:t>Satan (prince of air)</a:t>
            </a:r>
          </a:p>
          <a:p>
            <a:pPr lvl="1"/>
            <a:r>
              <a:rPr lang="en-US" dirty="0" smtClean="0"/>
              <a:t>The flesh</a:t>
            </a:r>
          </a:p>
          <a:p>
            <a:r>
              <a:rPr lang="en-US" dirty="0" smtClean="0"/>
              <a:t>Children of wrath.. V 3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But God raised us with Christ..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acted for us..</a:t>
            </a:r>
          </a:p>
          <a:p>
            <a:pPr lvl="1"/>
            <a:r>
              <a:rPr lang="en-US" dirty="0" smtClean="0"/>
              <a:t>Rich in mercy</a:t>
            </a:r>
          </a:p>
          <a:p>
            <a:pPr lvl="1"/>
            <a:r>
              <a:rPr lang="en-US" dirty="0" smtClean="0"/>
              <a:t>Loved us with great love</a:t>
            </a:r>
          </a:p>
          <a:p>
            <a:pPr lvl="1"/>
            <a:r>
              <a:rPr lang="en-US" dirty="0" smtClean="0"/>
              <a:t>Seated us with Christ</a:t>
            </a:r>
          </a:p>
          <a:p>
            <a:r>
              <a:rPr lang="en-US" dirty="0" smtClean="0"/>
              <a:t>Why He did this..</a:t>
            </a:r>
          </a:p>
          <a:p>
            <a:pPr lvl="1"/>
            <a:r>
              <a:rPr lang="en-US" dirty="0" smtClean="0"/>
              <a:t>Show us His grace in ages to 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Empty-Tomb-Picture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rcRect l="7143" r="7143"/>
          <a:stretch>
            <a:fillRect/>
          </a:stretch>
        </p:blipFill>
        <p:spPr>
          <a:xfrm>
            <a:off x="-1" y="381000"/>
            <a:ext cx="9151855" cy="6248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Made Alive in Christ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90600"/>
          </a:xfrm>
        </p:spPr>
        <p:txBody>
          <a:bodyPr/>
          <a:lstStyle/>
          <a:p>
            <a:r>
              <a:rPr lang="en-US" dirty="0" smtClean="0"/>
              <a:t>Ephesians 2:1-7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87</Words>
  <Application>Microsoft Office PowerPoint</Application>
  <PresentationFormat>On-screen Show (4:3)</PresentationFormat>
  <Paragraphs>20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Made Alive in Christ</vt:lpstr>
      <vt:lpstr>Our condition without Christ.. </vt:lpstr>
      <vt:lpstr>But God raised us with Christ..</vt:lpstr>
      <vt:lpstr>Made Alive in Christ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72</cp:revision>
  <dcterms:created xsi:type="dcterms:W3CDTF">2015-10-04T04:19:18Z</dcterms:created>
  <dcterms:modified xsi:type="dcterms:W3CDTF">2019-01-13T04:53:11Z</dcterms:modified>
</cp:coreProperties>
</file>