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3" r:id="rId2"/>
    <p:sldId id="274" r:id="rId3"/>
    <p:sldId id="275" r:id="rId4"/>
    <p:sldId id="276" r:id="rId5"/>
    <p:sldId id="277" r:id="rId6"/>
    <p:sldId id="278" r:id="rId7"/>
    <p:sldId id="279" r:id="rId8"/>
    <p:sldId id="28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B48A"/>
    <a:srgbClr val="B1A777"/>
    <a:srgbClr val="B9B085"/>
    <a:srgbClr val="A79C65"/>
    <a:srgbClr val="B4AD82"/>
    <a:srgbClr val="A19863"/>
    <a:srgbClr val="B6AD80"/>
    <a:srgbClr val="BFB18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82" autoAdjust="0"/>
    <p:restoredTop sz="94660"/>
  </p:normalViewPr>
  <p:slideViewPr>
    <p:cSldViewPr>
      <p:cViewPr varScale="1">
        <p:scale>
          <a:sx n="86" d="100"/>
          <a:sy n="86" d="100"/>
        </p:scale>
        <p:origin x="-14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8E981-28F5-479C-B752-E9E7FAEC94EB}" type="datetimeFigureOut">
              <a:rPr lang="en-US" smtClean="0"/>
              <a:pPr/>
              <a:t>1/12/2019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3A00E0-DD7C-485A-8D6D-375C8D8D9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533400"/>
            <a:ext cx="7772400" cy="1066800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7800" y="5791200"/>
            <a:ext cx="64008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5181600" cy="1143000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2900"/>
            </a:lvl1pPr>
            <a:lvl2pPr>
              <a:defRPr sz="2600"/>
            </a:lvl2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ark-blue-background 02.jpg"/>
          <p:cNvPicPr>
            <a:picLocks noChangeAspect="1"/>
          </p:cNvPicPr>
          <p:nvPr/>
        </p:nvPicPr>
        <p:blipFill>
          <a:blip r:embed="rId9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6857963"/>
          </a:xfrm>
          <a:prstGeom prst="rect">
            <a:avLst/>
          </a:prstGeom>
        </p:spPr>
      </p:pic>
      <p:pic>
        <p:nvPicPr>
          <p:cNvPr id="6" name="Picture 5" descr="light-illuminate-bible_SI.jpg"/>
          <p:cNvPicPr>
            <a:picLocks noChangeAspect="1"/>
          </p:cNvPicPr>
          <p:nvPr userDrawn="1"/>
        </p:nvPicPr>
        <p:blipFill>
          <a:blip r:embed="rId10" cstate="print">
            <a:lum bright="-15000" contrast="10000"/>
          </a:blip>
          <a:srcRect l="6750"/>
          <a:stretch>
            <a:fillRect/>
          </a:stretch>
        </p:blipFill>
        <p:spPr>
          <a:xfrm>
            <a:off x="0" y="152400"/>
            <a:ext cx="9144000" cy="65532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152400"/>
            <a:ext cx="9144000" cy="67056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2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44196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3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381000" y="0"/>
            <a:ext cx="8763002" cy="6858000"/>
          </a:xfrm>
          <a:prstGeom prst="rect">
            <a:avLst/>
          </a:prstGeom>
        </p:spPr>
      </p:pic>
      <p:pic>
        <p:nvPicPr>
          <p:cNvPr id="8" name="Picture 7" descr="light-illuminate-bible_SI.jpg"/>
          <p:cNvPicPr>
            <a:picLocks noChangeAspect="1"/>
          </p:cNvPicPr>
          <p:nvPr/>
        </p:nvPicPr>
        <p:blipFill>
          <a:blip r:embed="rId4" cstate="print">
            <a:lum bright="-15000" contrast="10000"/>
          </a:blip>
          <a:stretch>
            <a:fillRect/>
          </a:stretch>
        </p:blipFill>
        <p:spPr>
          <a:xfrm>
            <a:off x="0" y="0"/>
            <a:ext cx="9144000" cy="62484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066800"/>
          </a:xfrm>
        </p:spPr>
        <p:txBody>
          <a:bodyPr>
            <a:normAutofit/>
          </a:bodyPr>
          <a:lstStyle/>
          <a:p>
            <a:r>
              <a:rPr lang="en-US" sz="4200" dirty="0" smtClean="0"/>
              <a:t>Praying for Enlightenment</a:t>
            </a:r>
            <a:endParaRPr lang="en-US" sz="42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5791200"/>
            <a:ext cx="6400800" cy="762000"/>
          </a:xfrm>
        </p:spPr>
        <p:txBody>
          <a:bodyPr/>
          <a:lstStyle/>
          <a:p>
            <a:r>
              <a:rPr lang="en-US" dirty="0" smtClean="0"/>
              <a:t>Ephesians 1:15-23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Paul knew how to pray..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1:3-14 We have all spiritual blessings..</a:t>
            </a:r>
          </a:p>
          <a:p>
            <a:r>
              <a:rPr lang="en-US" dirty="0" smtClean="0"/>
              <a:t>1:15-23 We must grow in our understanding of our blessings if we are to use them..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Praise for the Ephesians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100"/>
              </a:lnSpc>
            </a:pPr>
            <a:r>
              <a:rPr lang="en-US" dirty="0" smtClean="0"/>
              <a:t>Eph 1:15-16 </a:t>
            </a:r>
            <a:r>
              <a:rPr lang="en-US" sz="2800" dirty="0" smtClean="0"/>
              <a:t>Therefore I also, after I heard of your </a:t>
            </a:r>
            <a:r>
              <a:rPr lang="en-US" sz="2800" dirty="0" smtClean="0">
                <a:solidFill>
                  <a:srgbClr val="FFC000"/>
                </a:solidFill>
              </a:rPr>
              <a:t>faith in the Lord Jesus </a:t>
            </a:r>
            <a:r>
              <a:rPr lang="en-US" sz="2800" dirty="0" smtClean="0"/>
              <a:t>and your </a:t>
            </a:r>
            <a:r>
              <a:rPr lang="en-US" sz="2800" dirty="0" smtClean="0">
                <a:solidFill>
                  <a:srgbClr val="FFC000"/>
                </a:solidFill>
              </a:rPr>
              <a:t>love for all the saints</a:t>
            </a:r>
            <a:r>
              <a:rPr lang="en-US" sz="2800" dirty="0" smtClean="0"/>
              <a:t>, </a:t>
            </a:r>
            <a:r>
              <a:rPr lang="en-US" sz="2800" baseline="30000" dirty="0" smtClean="0"/>
              <a:t>16 </a:t>
            </a:r>
            <a:r>
              <a:rPr lang="en-US" sz="2800" dirty="0" smtClean="0"/>
              <a:t>do not cease to give thanks for you, making mention of you in my prayers..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96000" cy="1143000"/>
          </a:xfrm>
        </p:spPr>
        <p:txBody>
          <a:bodyPr/>
          <a:lstStyle/>
          <a:p>
            <a:r>
              <a:rPr lang="en-US" dirty="0" smtClean="0"/>
              <a:t>Prayer for Enlightenment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knowledge of God..</a:t>
            </a:r>
          </a:p>
          <a:p>
            <a:pPr lvl="1"/>
            <a:r>
              <a:rPr lang="en-US" baseline="30000" dirty="0" smtClean="0"/>
              <a:t>17 </a:t>
            </a:r>
            <a:r>
              <a:rPr lang="en-US" dirty="0" smtClean="0"/>
              <a:t>that the God of our Lord Jesus Christ, the Father of glory, may give to you the </a:t>
            </a:r>
            <a:r>
              <a:rPr lang="en-US" dirty="0" smtClean="0">
                <a:solidFill>
                  <a:srgbClr val="FFC000"/>
                </a:solidFill>
              </a:rPr>
              <a:t>spirit of wisdom and revelation</a:t>
            </a:r>
            <a:r>
              <a:rPr lang="en-US" dirty="0" smtClean="0"/>
              <a:t> in the </a:t>
            </a:r>
            <a:r>
              <a:rPr lang="en-US" dirty="0" smtClean="0">
                <a:solidFill>
                  <a:srgbClr val="FFC000"/>
                </a:solidFill>
              </a:rPr>
              <a:t>knowledge of Him</a:t>
            </a:r>
            <a:r>
              <a:rPr lang="en-US" dirty="0" smtClean="0"/>
              <a:t>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24600" cy="1143000"/>
          </a:xfrm>
        </p:spPr>
        <p:txBody>
          <a:bodyPr/>
          <a:lstStyle/>
          <a:p>
            <a:r>
              <a:rPr lang="en-US" dirty="0" smtClean="0"/>
              <a:t>That they would be Enlightened..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ts val="3000"/>
              </a:lnSpc>
            </a:pPr>
            <a:r>
              <a:rPr lang="en-US" sz="2800" baseline="30000" dirty="0" smtClean="0"/>
              <a:t>18 </a:t>
            </a:r>
            <a:r>
              <a:rPr lang="en-US" sz="2800" dirty="0" smtClean="0"/>
              <a:t>the eyes of your understanding being </a:t>
            </a:r>
            <a:r>
              <a:rPr lang="en-US" sz="2800" dirty="0" err="1" smtClean="0"/>
              <a:t>enlight-ened</a:t>
            </a:r>
            <a:r>
              <a:rPr lang="en-US" sz="2800" dirty="0" smtClean="0"/>
              <a:t>; that you may know what is </a:t>
            </a:r>
            <a:r>
              <a:rPr lang="en-US" sz="2800" dirty="0" smtClean="0">
                <a:solidFill>
                  <a:srgbClr val="FFC000"/>
                </a:solidFill>
              </a:rPr>
              <a:t>the hope of His calling</a:t>
            </a:r>
            <a:r>
              <a:rPr lang="en-US" sz="2800" dirty="0" smtClean="0"/>
              <a:t>, what are the riches of the </a:t>
            </a:r>
            <a:r>
              <a:rPr lang="en-US" sz="2800" dirty="0" smtClean="0">
                <a:solidFill>
                  <a:srgbClr val="FFC000"/>
                </a:solidFill>
              </a:rPr>
              <a:t>glory of His inheritance in the saints</a:t>
            </a:r>
            <a:r>
              <a:rPr lang="en-US" sz="2800" dirty="0" smtClean="0"/>
              <a:t>, </a:t>
            </a:r>
            <a:r>
              <a:rPr lang="en-US" sz="2800" baseline="30000" dirty="0" smtClean="0"/>
              <a:t>19 </a:t>
            </a:r>
            <a:r>
              <a:rPr lang="en-US" sz="2800" dirty="0" smtClean="0"/>
              <a:t>and what </a:t>
            </a:r>
            <a:r>
              <a:rPr lang="en-US" sz="2800" i="1" dirty="0" smtClean="0"/>
              <a:t>is</a:t>
            </a:r>
            <a:r>
              <a:rPr lang="en-US" sz="2800" dirty="0" smtClean="0"/>
              <a:t> the </a:t>
            </a:r>
            <a:r>
              <a:rPr lang="en-US" sz="2800" dirty="0" smtClean="0">
                <a:solidFill>
                  <a:srgbClr val="FFC000"/>
                </a:solidFill>
              </a:rPr>
              <a:t>exceed-</a:t>
            </a:r>
            <a:r>
              <a:rPr lang="en-US" sz="2800" dirty="0" err="1" smtClean="0">
                <a:solidFill>
                  <a:srgbClr val="FFC000"/>
                </a:solidFill>
              </a:rPr>
              <a:t>ing</a:t>
            </a:r>
            <a:r>
              <a:rPr lang="en-US" sz="2800" dirty="0" smtClean="0">
                <a:solidFill>
                  <a:srgbClr val="FFC000"/>
                </a:solidFill>
              </a:rPr>
              <a:t> greatness of His power </a:t>
            </a:r>
            <a:r>
              <a:rPr lang="en-US" sz="2800" dirty="0" smtClean="0"/>
              <a:t>toward us who believe,</a:t>
            </a:r>
          </a:p>
          <a:p>
            <a:pPr lvl="1">
              <a:lnSpc>
                <a:spcPts val="3000"/>
              </a:lnSpc>
            </a:pPr>
            <a:r>
              <a:rPr lang="en-US" sz="2500" dirty="0" smtClean="0"/>
              <a:t>The Hope of His Calling</a:t>
            </a:r>
          </a:p>
          <a:p>
            <a:pPr lvl="1">
              <a:lnSpc>
                <a:spcPts val="3000"/>
              </a:lnSpc>
            </a:pPr>
            <a:r>
              <a:rPr lang="en-US" sz="2500" dirty="0" smtClean="0"/>
              <a:t>His Inheritance in the Saints</a:t>
            </a:r>
          </a:p>
          <a:p>
            <a:pPr lvl="1">
              <a:lnSpc>
                <a:spcPts val="3000"/>
              </a:lnSpc>
            </a:pPr>
            <a:r>
              <a:rPr lang="en-US" sz="2500" dirty="0" smtClean="0"/>
              <a:t>His Power to Us who Believe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God’s Power in Action..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Christ.. </a:t>
            </a:r>
          </a:p>
          <a:p>
            <a:pPr lvl="1">
              <a:lnSpc>
                <a:spcPts val="2600"/>
              </a:lnSpc>
            </a:pPr>
            <a:r>
              <a:rPr lang="en-US" dirty="0" smtClean="0"/>
              <a:t>He raised Him from the dead</a:t>
            </a:r>
          </a:p>
          <a:p>
            <a:pPr lvl="1">
              <a:lnSpc>
                <a:spcPts val="2600"/>
              </a:lnSpc>
            </a:pPr>
            <a:r>
              <a:rPr lang="en-US" dirty="0" smtClean="0"/>
              <a:t>Seated Him at His right hand</a:t>
            </a:r>
          </a:p>
          <a:p>
            <a:pPr lvl="1">
              <a:lnSpc>
                <a:spcPts val="2600"/>
              </a:lnSpc>
            </a:pPr>
            <a:r>
              <a:rPr lang="en-US" dirty="0" smtClean="0"/>
              <a:t>Gave him authority above all ..</a:t>
            </a:r>
          </a:p>
          <a:p>
            <a:pPr lvl="1">
              <a:lnSpc>
                <a:spcPts val="2600"/>
              </a:lnSpc>
            </a:pPr>
            <a:r>
              <a:rPr lang="en-US" dirty="0" smtClean="0"/>
              <a:t>Head over all things to the church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God’s power in us..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church.. Head of the body</a:t>
            </a:r>
          </a:p>
          <a:p>
            <a:r>
              <a:rPr lang="en-US" dirty="0" smtClean="0"/>
              <a:t>Raised us to new life.. </a:t>
            </a:r>
          </a:p>
          <a:p>
            <a:r>
              <a:rPr lang="en-US" dirty="0" smtClean="0"/>
              <a:t>Works in us who believe..</a:t>
            </a:r>
          </a:p>
          <a:p>
            <a:r>
              <a:rPr lang="en-US" dirty="0" smtClean="0"/>
              <a:t>Made perfect in weakness..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3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pic>
        <p:nvPicPr>
          <p:cNvPr id="8" name="Picture 7" descr="light-illuminate-bible_SI.jpg"/>
          <p:cNvPicPr>
            <a:picLocks noChangeAspect="1"/>
          </p:cNvPicPr>
          <p:nvPr/>
        </p:nvPicPr>
        <p:blipFill>
          <a:blip r:embed="rId4" cstate="print">
            <a:lum bright="-15000" contrast="10000"/>
          </a:blip>
          <a:stretch>
            <a:fillRect/>
          </a:stretch>
        </p:blipFill>
        <p:spPr>
          <a:xfrm>
            <a:off x="0" y="0"/>
            <a:ext cx="9144000" cy="62484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066800"/>
          </a:xfrm>
        </p:spPr>
        <p:txBody>
          <a:bodyPr>
            <a:normAutofit/>
          </a:bodyPr>
          <a:lstStyle/>
          <a:p>
            <a:r>
              <a:rPr lang="en-US" sz="4200" dirty="0" smtClean="0"/>
              <a:t>Praying for Enlightenment</a:t>
            </a:r>
            <a:endParaRPr lang="en-US" sz="42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5791200"/>
            <a:ext cx="6400800" cy="762000"/>
          </a:xfrm>
        </p:spPr>
        <p:txBody>
          <a:bodyPr/>
          <a:lstStyle/>
          <a:p>
            <a:r>
              <a:rPr lang="en-US" dirty="0" smtClean="0"/>
              <a:t>Ephesians 1:15-23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2533</TotalTime>
  <Words>151</Words>
  <Application>Microsoft Office PowerPoint</Application>
  <PresentationFormat>On-screen Show (4:3)</PresentationFormat>
  <Paragraphs>30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Praying for Enlightenment</vt:lpstr>
      <vt:lpstr>Paul knew how to pray..</vt:lpstr>
      <vt:lpstr>Praise for the Ephesians</vt:lpstr>
      <vt:lpstr>Prayer for Enlightenment</vt:lpstr>
      <vt:lpstr>That they would be Enlightened..</vt:lpstr>
      <vt:lpstr>God’s Power in Action.. </vt:lpstr>
      <vt:lpstr>God’s power in us..</vt:lpstr>
      <vt:lpstr>Praying for Enlightenment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Paul Bailey</cp:lastModifiedBy>
  <cp:revision>93</cp:revision>
  <dcterms:created xsi:type="dcterms:W3CDTF">2015-10-04T04:19:18Z</dcterms:created>
  <dcterms:modified xsi:type="dcterms:W3CDTF">2019-01-13T04:52:03Z</dcterms:modified>
</cp:coreProperties>
</file>