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9" r:id="rId7"/>
    <p:sldId id="278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6" d="100"/>
          <a:sy n="86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5" name="Picture 4" descr="saved-to-serve 02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rcRect l="16875" r="16875"/>
          <a:stretch>
            <a:fillRect/>
          </a:stretch>
        </p:blipFill>
        <p:spPr>
          <a:xfrm>
            <a:off x="0" y="1676400"/>
            <a:ext cx="9144000" cy="44958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saved-to-serve 02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rcRect l="14625" r="18000"/>
          <a:stretch>
            <a:fillRect/>
          </a:stretch>
        </p:blipFill>
        <p:spPr>
          <a:xfrm>
            <a:off x="0" y="1676400"/>
            <a:ext cx="9144000" cy="4191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God’s Workmanship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943600"/>
            <a:ext cx="6400800" cy="762000"/>
          </a:xfrm>
        </p:spPr>
        <p:txBody>
          <a:bodyPr/>
          <a:lstStyle/>
          <a:p>
            <a:r>
              <a:rPr lang="en-US" dirty="0" smtClean="0"/>
              <a:t>Ephesians 2:8-10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saved-to-serve 02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rcRect l="14625" r="18000"/>
          <a:stretch>
            <a:fillRect/>
          </a:stretch>
        </p:blipFill>
        <p:spPr>
          <a:xfrm>
            <a:off x="0" y="1676400"/>
            <a:ext cx="9144000" cy="4191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God’s Workmanship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943600"/>
            <a:ext cx="6400800" cy="762000"/>
          </a:xfrm>
        </p:spPr>
        <p:txBody>
          <a:bodyPr/>
          <a:lstStyle/>
          <a:p>
            <a:r>
              <a:rPr lang="en-US" dirty="0" smtClean="0"/>
              <a:t>Ephesians 2:8-10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Amazing spiritual blessings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Chosen by God..</a:t>
            </a:r>
          </a:p>
          <a:p>
            <a:pPr>
              <a:lnSpc>
                <a:spcPts val="3000"/>
              </a:lnSpc>
              <a:buNone/>
            </a:pPr>
            <a:r>
              <a:rPr lang="en-US" dirty="0" smtClean="0"/>
              <a:t>        Redeemed by Christ..</a:t>
            </a:r>
          </a:p>
          <a:p>
            <a:pPr>
              <a:lnSpc>
                <a:spcPts val="3000"/>
              </a:lnSpc>
              <a:buNone/>
            </a:pPr>
            <a:r>
              <a:rPr lang="en-US" dirty="0" smtClean="0"/>
              <a:t>            Sealed by the Holy Spirit..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b-Banner.png"/>
          <p:cNvPicPr>
            <a:picLocks noChangeAspect="1"/>
          </p:cNvPicPr>
          <p:nvPr/>
        </p:nvPicPr>
        <p:blipFill>
          <a:blip r:embed="rId2" cstate="print">
            <a:lum bright="-50000" contrast="10000"/>
          </a:blip>
          <a:stretch>
            <a:fillRect/>
          </a:stretch>
        </p:blipFill>
        <p:spPr>
          <a:xfrm>
            <a:off x="0" y="1600200"/>
            <a:ext cx="9144000" cy="4572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great power saved 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9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We were dead in our sins..</a:t>
            </a:r>
          </a:p>
          <a:p>
            <a:pPr>
              <a:lnSpc>
                <a:spcPts val="3000"/>
              </a:lnSpc>
              <a:buNone/>
            </a:pPr>
            <a:r>
              <a:rPr lang="en-US" dirty="0" smtClean="0"/>
              <a:t>        But God made us alive with Christ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2" name="Picture 1" descr="But God Eph 2.1-9.jpg"/>
          <p:cNvPicPr>
            <a:picLocks noChangeAspect="1"/>
          </p:cNvPicPr>
          <p:nvPr/>
        </p:nvPicPr>
        <p:blipFill>
          <a:blip r:embed="rId3" cstate="print">
            <a:lum bright="-30000" contrast="10000"/>
          </a:blip>
          <a:srcRect b="30693"/>
          <a:stretch>
            <a:fillRect/>
          </a:stretch>
        </p:blipFill>
        <p:spPr>
          <a:xfrm>
            <a:off x="-1" y="1447800"/>
            <a:ext cx="9144001" cy="4114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were lost, but God..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381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371600" y="5562600"/>
            <a:ext cx="670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God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has a purpose for our lives..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Saved by grace through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196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2:5 </a:t>
            </a:r>
            <a:r>
              <a:rPr lang="en-US" dirty="0" smtClean="0"/>
              <a:t>(by grace you have been saved)..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2:8 </a:t>
            </a:r>
            <a:r>
              <a:rPr lang="en-US" dirty="0" smtClean="0"/>
              <a:t>For by grace you have been saved through faith, and that not of yourselves; </a:t>
            </a:r>
            <a:r>
              <a:rPr lang="en-US" i="1" dirty="0" smtClean="0"/>
              <a:t>it is</a:t>
            </a:r>
            <a:r>
              <a:rPr lang="en-US" dirty="0" smtClean="0"/>
              <a:t> the gift of God..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143000" y="5638800"/>
            <a:ext cx="7239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noProof="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Worth repeating because we forget..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not of yourselves…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faith?..  (wrong grammar)</a:t>
            </a:r>
          </a:p>
          <a:p>
            <a:r>
              <a:rPr lang="en-US" dirty="0" smtClean="0"/>
              <a:t>Our salvation was not of ourselves.. it was activated by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A requirement on our part..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There must be our response..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Faith.. Trust  (</a:t>
            </a:r>
            <a:r>
              <a:rPr lang="en-US" dirty="0" err="1" smtClean="0"/>
              <a:t>Hab</a:t>
            </a:r>
            <a:r>
              <a:rPr lang="en-US" dirty="0" smtClean="0"/>
              <a:t> 2:4; Rom 1:17)</a:t>
            </a:r>
          </a:p>
          <a:p>
            <a:pPr lvl="1">
              <a:lnSpc>
                <a:spcPts val="3000"/>
              </a:lnSpc>
              <a:buNone/>
            </a:pPr>
            <a:r>
              <a:rPr lang="en-US" dirty="0" smtClean="0"/>
              <a:t>(I will trust the Lord to do anything He asks)</a:t>
            </a:r>
          </a:p>
          <a:p>
            <a:pPr lvl="1">
              <a:lnSpc>
                <a:spcPts val="3000"/>
              </a:lnSpc>
              <a:buNone/>
            </a:pPr>
            <a:r>
              <a:rPr lang="en-US" dirty="0" smtClean="0"/>
              <a:t>(Baptism.. Put others ahead of ourselves)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of works..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Works we contribute to save ourselves..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Faith is always active, but these are the evidence of faith (not the basis of salvation).. </a:t>
            </a:r>
            <a:r>
              <a:rPr lang="en-US" dirty="0" err="1" smtClean="0"/>
              <a:t>Jm</a:t>
            </a:r>
            <a:r>
              <a:rPr lang="en-US" dirty="0" smtClean="0"/>
              <a:t> 2:14-26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God does not want us boasting in 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His workmanship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/>
              <a:t>The work of a craftsman..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We are created new..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We are saved for a purpose.. Walk in good works</a:t>
            </a:r>
          </a:p>
          <a:p>
            <a:pPr>
              <a:lnSpc>
                <a:spcPts val="29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249</Words>
  <Application>Microsoft Office PowerPoint</Application>
  <PresentationFormat>On-screen Show (4:3)</PresentationFormat>
  <Paragraphs>36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 are God’s Workmanship</vt:lpstr>
      <vt:lpstr>Amazing spiritual blessings</vt:lpstr>
      <vt:lpstr>God’s great power saved us</vt:lpstr>
      <vt:lpstr>We were lost, but God..</vt:lpstr>
      <vt:lpstr>Saved by grace through faith..</vt:lpstr>
      <vt:lpstr>This not of yourselves…</vt:lpstr>
      <vt:lpstr>Through faith..</vt:lpstr>
      <vt:lpstr>Not of works..</vt:lpstr>
      <vt:lpstr>We are His workmanship</vt:lpstr>
      <vt:lpstr>We are God’s Workmanship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92</cp:revision>
  <dcterms:created xsi:type="dcterms:W3CDTF">2015-10-04T04:19:18Z</dcterms:created>
  <dcterms:modified xsi:type="dcterms:W3CDTF">2019-01-15T05:16:12Z</dcterms:modified>
</cp:coreProperties>
</file>