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phesians2.jpg"/>
          <p:cNvPicPr>
            <a:picLocks noChangeAspect="1"/>
          </p:cNvPicPr>
          <p:nvPr userDrawn="1"/>
        </p:nvPicPr>
        <p:blipFill>
          <a:blip r:embed="rId9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Ephesians-Who We are in Chirst.jpg"/>
          <p:cNvPicPr>
            <a:picLocks noChangeAspect="1"/>
          </p:cNvPicPr>
          <p:nvPr userDrawn="1"/>
        </p:nvPicPr>
        <p:blipFill>
          <a:blip r:embed="rId11" cstate="print">
            <a:lum bright="-15000" contrast="10000"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09600"/>
            <a:ext cx="9144000" cy="5715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Autofit/>
          </a:bodyPr>
          <a:lstStyle/>
          <a:p>
            <a:endParaRPr lang="en-US" sz="4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Ephesians-Who We are in Chirst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who you are..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Find your identity in Christ..</a:t>
            </a:r>
          </a:p>
          <a:p>
            <a:pPr lvl="1">
              <a:lnSpc>
                <a:spcPts val="2600"/>
              </a:lnSpc>
            </a:pPr>
            <a:r>
              <a:rPr lang="en-US" sz="2800" dirty="0" smtClean="0"/>
              <a:t>You are saints –</a:t>
            </a:r>
          </a:p>
          <a:p>
            <a:pPr lvl="1">
              <a:lnSpc>
                <a:spcPts val="2600"/>
              </a:lnSpc>
            </a:pPr>
            <a:r>
              <a:rPr lang="en-US" sz="2800" dirty="0" smtClean="0"/>
              <a:t>You are chosen, destined –</a:t>
            </a:r>
          </a:p>
          <a:p>
            <a:pPr lvl="1">
              <a:lnSpc>
                <a:spcPts val="2600"/>
              </a:lnSpc>
            </a:pPr>
            <a:r>
              <a:rPr lang="en-US" sz="2800" dirty="0" smtClean="0"/>
              <a:t>You are accepted, redeemed -</a:t>
            </a:r>
          </a:p>
          <a:p>
            <a:pPr lvl="1">
              <a:lnSpc>
                <a:spcPts val="2600"/>
              </a:lnSpc>
            </a:pPr>
            <a:r>
              <a:rPr lang="en-US" sz="2800" dirty="0" smtClean="0"/>
              <a:t>You have an inheritance –</a:t>
            </a:r>
          </a:p>
          <a:p>
            <a:pPr lvl="1">
              <a:lnSpc>
                <a:spcPts val="2600"/>
              </a:lnSpc>
            </a:pPr>
            <a:r>
              <a:rPr lang="en-US" sz="2800" dirty="0" smtClean="0"/>
              <a:t>You are sealed –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 is about..</a:t>
            </a:r>
            <a:br>
              <a:rPr lang="en-US" dirty="0" smtClean="0"/>
            </a:br>
            <a:r>
              <a:rPr lang="en-US" dirty="0" smtClean="0"/>
              <a:t>Change and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C000"/>
                </a:solidFill>
              </a:rPr>
              <a:t>Change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r>
              <a:rPr lang="en-US" dirty="0" smtClean="0"/>
              <a:t> from old life to a </a:t>
            </a:r>
            <a:r>
              <a:rPr lang="en-US" dirty="0" smtClean="0">
                <a:solidFill>
                  <a:srgbClr val="FFC000"/>
                </a:solidFill>
              </a:rPr>
              <a:t>new way of life</a:t>
            </a:r>
            <a:r>
              <a:rPr lang="en-US" dirty="0" smtClean="0"/>
              <a:t>.. 1-3</a:t>
            </a:r>
          </a:p>
          <a:p>
            <a:pPr lvl="1"/>
            <a:r>
              <a:rPr lang="en-US" dirty="0" smtClean="0"/>
              <a:t>Salvation, Conversion – a gift of God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r>
              <a:rPr lang="en-US" u="sng" dirty="0" smtClean="0">
                <a:solidFill>
                  <a:srgbClr val="FFC000"/>
                </a:solidFill>
              </a:rPr>
              <a:t>Choice:</a:t>
            </a:r>
            <a:r>
              <a:rPr lang="en-US" dirty="0" smtClean="0"/>
              <a:t> what we do with our </a:t>
            </a:r>
            <a:r>
              <a:rPr lang="en-US" dirty="0" smtClean="0">
                <a:solidFill>
                  <a:srgbClr val="FFC000"/>
                </a:solidFill>
              </a:rPr>
              <a:t>new life</a:t>
            </a:r>
            <a:r>
              <a:rPr lang="en-US" dirty="0" smtClean="0"/>
              <a:t>.. 4-6</a:t>
            </a:r>
          </a:p>
          <a:p>
            <a:pPr lvl="1"/>
            <a:r>
              <a:rPr lang="en-US" dirty="0" smtClean="0"/>
              <a:t>Choice of unity/disunity.. good/bad family life,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to our Needs..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beings .. Sin, darkness</a:t>
            </a:r>
          </a:p>
          <a:p>
            <a:r>
              <a:rPr lang="en-US" dirty="0" smtClean="0"/>
              <a:t>God reaching out to create a new society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Who we are in Christ</a:t>
            </a:r>
            <a:r>
              <a:rPr lang="en-US" dirty="0" smtClean="0"/>
              <a:t>.. </a:t>
            </a:r>
          </a:p>
          <a:p>
            <a:pPr lvl="1"/>
            <a:r>
              <a:rPr lang="en-US" dirty="0" smtClean="0"/>
              <a:t>Who we really are..</a:t>
            </a:r>
          </a:p>
          <a:p>
            <a:pPr lvl="1"/>
            <a:r>
              <a:rPr lang="en-US" dirty="0" smtClean="0"/>
              <a:t>We need to belong.. </a:t>
            </a:r>
          </a:p>
          <a:p>
            <a:pPr lvl="1"/>
            <a:r>
              <a:rPr lang="en-US" dirty="0" smtClean="0"/>
              <a:t>Life is hard, we need help..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 of Ephesus in 2nd Journey.pn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61754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the letter.. 1:1-3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 (Paul)..  Eph 1:1</a:t>
            </a:r>
          </a:p>
          <a:p>
            <a:r>
              <a:rPr lang="en-US" dirty="0" smtClean="0"/>
              <a:t>The assembly.. Eph 1:1-2</a:t>
            </a:r>
          </a:p>
          <a:p>
            <a:pPr lvl="1"/>
            <a:r>
              <a:rPr lang="en-US" dirty="0" smtClean="0"/>
              <a:t>Saints and faithful..</a:t>
            </a:r>
          </a:p>
          <a:p>
            <a:r>
              <a:rPr lang="en-US" dirty="0" smtClean="0"/>
              <a:t>The aim.. Eph 1:3</a:t>
            </a:r>
          </a:p>
          <a:p>
            <a:pPr lvl="1"/>
            <a:r>
              <a:rPr lang="en-US" dirty="0" smtClean="0"/>
              <a:t>Our riches in Christ..</a:t>
            </a:r>
          </a:p>
          <a:p>
            <a:r>
              <a:rPr lang="en-US" dirty="0" smtClean="0"/>
              <a:t>The analysis.. </a:t>
            </a:r>
          </a:p>
          <a:p>
            <a:pPr lvl="1"/>
            <a:r>
              <a:rPr lang="en-US" dirty="0" smtClean="0"/>
              <a:t>Doctrine: our riches in Christ – </a:t>
            </a:r>
            <a:r>
              <a:rPr lang="en-US" dirty="0" err="1" smtClean="0"/>
              <a:t>ch</a:t>
            </a:r>
            <a:r>
              <a:rPr lang="en-US" dirty="0" smtClean="0"/>
              <a:t> 1-3</a:t>
            </a:r>
          </a:p>
          <a:p>
            <a:pPr lvl="1"/>
            <a:r>
              <a:rPr lang="en-US" dirty="0" smtClean="0"/>
              <a:t>Duty: our responsibilities in Christ – </a:t>
            </a:r>
            <a:r>
              <a:rPr lang="en-US" dirty="0" err="1" smtClean="0"/>
              <a:t>ch</a:t>
            </a:r>
            <a:r>
              <a:rPr lang="en-US" dirty="0" smtClean="0"/>
              <a:t> 4-6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Autofit/>
          </a:bodyPr>
          <a:lstStyle/>
          <a:p>
            <a:endParaRPr lang="en-US" sz="4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Ephesians-Who We are in Chirst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180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Do you know who you are..</vt:lpstr>
      <vt:lpstr>The Gospel is about.. Change and Choice</vt:lpstr>
      <vt:lpstr>Written to our Needs..</vt:lpstr>
      <vt:lpstr>Basics of the letter.. 1:1-3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144</cp:revision>
  <dcterms:created xsi:type="dcterms:W3CDTF">2015-10-04T04:19:18Z</dcterms:created>
  <dcterms:modified xsi:type="dcterms:W3CDTF">2019-01-13T04:31:40Z</dcterms:modified>
</cp:coreProperties>
</file>