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81" r:id="rId10"/>
    <p:sldId id="282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F0ECE1"/>
    <a:srgbClr val="F5ECE1"/>
    <a:srgbClr val="FFECE1"/>
    <a:srgbClr val="F5EEDB"/>
    <a:srgbClr val="BCB48A"/>
    <a:srgbClr val="B1A777"/>
    <a:srgbClr val="B9B085"/>
    <a:srgbClr val="A79C65"/>
    <a:srgbClr val="B4AD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rble powerpoint background.jpg"/>
          <p:cNvPicPr>
            <a:picLocks noChangeAspect="1"/>
          </p:cNvPicPr>
          <p:nvPr userDrawn="1"/>
        </p:nvPicPr>
        <p:blipFill>
          <a:blip r:embed="rId9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christ gave gifts to each of us.jpg"/>
          <p:cNvPicPr>
            <a:picLocks noChangeAspect="1"/>
          </p:cNvPicPr>
          <p:nvPr userDrawn="1"/>
        </p:nvPicPr>
        <p:blipFill>
          <a:blip r:embed="rId10" cstate="print">
            <a:lum bright="-5000" contrast="10000"/>
          </a:blip>
          <a:srcRect l="1366" t="17275" r="1366"/>
          <a:stretch>
            <a:fillRect/>
          </a:stretch>
        </p:blipFill>
        <p:spPr>
          <a:xfrm>
            <a:off x="0" y="1724920"/>
            <a:ext cx="9144000" cy="429488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His Grace and Our Gifts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4:7-12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christ gave gifts to each of us.jpg"/>
          <p:cNvPicPr>
            <a:picLocks noChangeAspect="1"/>
          </p:cNvPicPr>
          <p:nvPr/>
        </p:nvPicPr>
        <p:blipFill>
          <a:blip r:embed="rId5" cstate="print"/>
          <a:srcRect l="1366" t="24679" r="1366"/>
          <a:stretch>
            <a:fillRect/>
          </a:stretch>
        </p:blipFill>
        <p:spPr>
          <a:xfrm>
            <a:off x="-1" y="1752600"/>
            <a:ext cx="9144001" cy="3886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752600"/>
            <a:ext cx="9144000" cy="38862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His Grace and Our Gifts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4:7-12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christ gave gifts to each of us.jpg"/>
          <p:cNvPicPr>
            <a:picLocks noChangeAspect="1"/>
          </p:cNvPicPr>
          <p:nvPr/>
        </p:nvPicPr>
        <p:blipFill>
          <a:blip r:embed="rId5" cstate="print"/>
          <a:srcRect l="1366" t="24679" r="1366"/>
          <a:stretch>
            <a:fillRect/>
          </a:stretch>
        </p:blipFill>
        <p:spPr>
          <a:xfrm>
            <a:off x="-1" y="1752600"/>
            <a:ext cx="9144001" cy="3886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752600"/>
            <a:ext cx="9144000" cy="38862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receiving a gift.jpg"/>
          <p:cNvPicPr>
            <a:picLocks noChangeAspect="1"/>
          </p:cNvPicPr>
          <p:nvPr/>
        </p:nvPicPr>
        <p:blipFill>
          <a:blip r:embed="rId2" cstate="print"/>
          <a:srcRect b="7978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within the church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000" dirty="0" smtClean="0"/>
              <a:t>God gives gifts to each of us individually.. </a:t>
            </a:r>
          </a:p>
          <a:p>
            <a:pPr>
              <a:lnSpc>
                <a:spcPts val="3200"/>
              </a:lnSpc>
            </a:pPr>
            <a:r>
              <a:rPr lang="en-US" sz="3000" dirty="0" smtClean="0"/>
              <a:t>We give them back to Him in service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I. The Provision of Gifts (v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00600"/>
          </a:xfrm>
        </p:spPr>
        <p:txBody>
          <a:bodyPr/>
          <a:lstStyle/>
          <a:p>
            <a:pPr>
              <a:lnSpc>
                <a:spcPts val="3200"/>
              </a:lnSpc>
              <a:spcAft>
                <a:spcPts val="1200"/>
              </a:spcAft>
            </a:pPr>
            <a:r>
              <a:rPr lang="en-US" baseline="30000" dirty="0" smtClean="0"/>
              <a:t>7 </a:t>
            </a:r>
            <a:r>
              <a:rPr lang="en-US" dirty="0" smtClean="0"/>
              <a:t>But to each one of us grace was given according to the measure of Christ’s gift.</a:t>
            </a:r>
          </a:p>
          <a:p>
            <a:pPr marL="457200" lvl="1">
              <a:lnSpc>
                <a:spcPts val="3200"/>
              </a:lnSpc>
              <a:buNone/>
            </a:pPr>
            <a:r>
              <a:rPr lang="en-US" sz="3000" dirty="0" smtClean="0"/>
              <a:t>A. The Gifts of His Grace…</a:t>
            </a:r>
          </a:p>
          <a:p>
            <a:pPr marL="457200" lvl="1">
              <a:lnSpc>
                <a:spcPts val="3200"/>
              </a:lnSpc>
              <a:buNone/>
            </a:pPr>
            <a:r>
              <a:rPr lang="en-US" sz="3000" dirty="0" smtClean="0"/>
              <a:t>B. The Grace to use our Gifts..</a:t>
            </a:r>
          </a:p>
          <a:p>
            <a:pPr marL="457200"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's gif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343400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II. The Price of our Gifts (8-10)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en-US" dirty="0" smtClean="0"/>
              <a:t>A. The Old Testament promise v 8</a:t>
            </a:r>
          </a:p>
          <a:p>
            <a:pPr marL="548640">
              <a:lnSpc>
                <a:spcPts val="2800"/>
              </a:lnSpc>
              <a:buNone/>
            </a:pPr>
            <a:r>
              <a:rPr lang="en-US" baseline="30000" dirty="0" smtClean="0"/>
              <a:t>  -</a:t>
            </a:r>
            <a:r>
              <a:rPr lang="en-US" dirty="0" smtClean="0"/>
              <a:t> </a:t>
            </a:r>
            <a:r>
              <a:rPr lang="en-US" baseline="30000" dirty="0" smtClean="0"/>
              <a:t>8 </a:t>
            </a:r>
            <a:r>
              <a:rPr lang="en-US" dirty="0" smtClean="0"/>
              <a:t>Therefore He says:“When He ascended on high, He led captivity captive, and gave gifts to men.”</a:t>
            </a:r>
          </a:p>
          <a:p>
            <a:pPr marL="36576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's gif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343400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II. The Price of our Gifts (8-10)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en-US" dirty="0" smtClean="0"/>
              <a:t>B. The New Testament proof (9-10)</a:t>
            </a:r>
          </a:p>
          <a:p>
            <a:pPr marL="365760" indent="-514350">
              <a:lnSpc>
                <a:spcPts val="3000"/>
              </a:lnSpc>
              <a:buNone/>
            </a:pPr>
            <a:r>
              <a:rPr lang="en-US" dirty="0" smtClean="0"/>
              <a:t>	</a:t>
            </a:r>
            <a:r>
              <a:rPr lang="en-US" sz="2800" baseline="30000" dirty="0" smtClean="0"/>
              <a:t>9 </a:t>
            </a:r>
            <a:r>
              <a:rPr lang="en-US" sz="2800" dirty="0" smtClean="0"/>
              <a:t>(Now this, “He ascended”—what does it mean but that He also first descended into the lower parts of the earth? </a:t>
            </a:r>
            <a:r>
              <a:rPr lang="en-US" sz="2800" baseline="30000" dirty="0" smtClean="0"/>
              <a:t>10 </a:t>
            </a:r>
            <a:r>
              <a:rPr lang="en-US" sz="2800" dirty="0" smtClean="0"/>
              <a:t>He who descended is also the One who ascended far above all the heavens, that He might fill all things.)</a:t>
            </a:r>
          </a:p>
          <a:p>
            <a:pPr marL="514350" indent="-514350">
              <a:spcAft>
                <a:spcPts val="600"/>
              </a:spcAft>
              <a:buNone/>
            </a:pPr>
            <a:endParaRPr lang="en-US" dirty="0" smtClean="0"/>
          </a:p>
          <a:p>
            <a:pPr marL="548640">
              <a:lnSpc>
                <a:spcPts val="2800"/>
              </a:lnSpc>
              <a:buNone/>
            </a:pPr>
            <a:r>
              <a:rPr lang="en-US" baseline="30000" dirty="0" smtClean="0"/>
              <a:t>  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_14_1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III. The Purpose of Gifts (11-12)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648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Foundation of the church (v 11)</a:t>
            </a:r>
          </a:p>
          <a:p>
            <a:pPr marL="457200" indent="-514350">
              <a:lnSpc>
                <a:spcPts val="3000"/>
              </a:lnSpc>
              <a:buNone/>
            </a:pPr>
            <a:r>
              <a:rPr lang="en-US" dirty="0" smtClean="0"/>
              <a:t>	</a:t>
            </a:r>
            <a:r>
              <a:rPr lang="en-US" baseline="30000" dirty="0" smtClean="0"/>
              <a:t> 11 </a:t>
            </a:r>
            <a:r>
              <a:rPr lang="en-US" dirty="0" smtClean="0"/>
              <a:t>And He Himself gave some </a:t>
            </a:r>
            <a:r>
              <a:rPr lang="en-US" i="1" dirty="0" smtClean="0"/>
              <a:t>to be</a:t>
            </a:r>
            <a:r>
              <a:rPr lang="en-US" dirty="0" smtClean="0"/>
              <a:t> apostles, some prophets, some evangelists, and some pastors and teachers..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_14_1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III. The Purpose of Gifts (11-12)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8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Functioning of the church (v 12)</a:t>
            </a:r>
          </a:p>
          <a:p>
            <a:pPr marL="457200" indent="-514350">
              <a:lnSpc>
                <a:spcPts val="3000"/>
              </a:lnSpc>
              <a:buNone/>
            </a:pPr>
            <a:r>
              <a:rPr lang="en-US" dirty="0" smtClean="0"/>
              <a:t>	</a:t>
            </a:r>
            <a:r>
              <a:rPr lang="en-US" baseline="30000" dirty="0" smtClean="0"/>
              <a:t>12 </a:t>
            </a:r>
            <a:r>
              <a:rPr lang="en-US" dirty="0" smtClean="0"/>
              <a:t>for the equipping of the saints for the work of ministry, for the edifying of the body of Christ,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DY churchofchr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8150"/>
            <a:ext cx="9144000" cy="5981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receiving a gift.jpg"/>
          <p:cNvPicPr>
            <a:picLocks noChangeAspect="1"/>
          </p:cNvPicPr>
          <p:nvPr/>
        </p:nvPicPr>
        <p:blipFill>
          <a:blip r:embed="rId2" cstate="print"/>
          <a:srcRect b="7978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each use our gift..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2672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22736</TotalTime>
  <Words>129</Words>
  <Application>Microsoft Office PowerPoint</Application>
  <PresentationFormat>On-screen Show (4:3)</PresentationFormat>
  <Paragraphs>28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His Grace and Our Gifts</vt:lpstr>
      <vt:lpstr>Diversity within the church</vt:lpstr>
      <vt:lpstr>I. The Provision of Gifts (v 7)</vt:lpstr>
      <vt:lpstr>II. The Price of our Gifts (8-10) </vt:lpstr>
      <vt:lpstr>II. The Price of our Gifts (8-10) </vt:lpstr>
      <vt:lpstr>III. The Purpose of Gifts (11-12) </vt:lpstr>
      <vt:lpstr>III. The Purpose of Gifts (11-12) </vt:lpstr>
      <vt:lpstr>Slide 8</vt:lpstr>
      <vt:lpstr>Let us each use our gift..</vt:lpstr>
      <vt:lpstr>His Grace and Our Gifts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359</cp:revision>
  <dcterms:created xsi:type="dcterms:W3CDTF">2015-10-04T04:19:18Z</dcterms:created>
  <dcterms:modified xsi:type="dcterms:W3CDTF">2019-03-26T04:48:22Z</dcterms:modified>
</cp:coreProperties>
</file>