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5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8" name="Picture 7" descr="Getting Dressed Tying Tie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1" name="Picture 10" descr="Getting Dressed.jpg"/>
          <p:cNvPicPr>
            <a:picLocks noChangeAspect="1"/>
          </p:cNvPicPr>
          <p:nvPr/>
        </p:nvPicPr>
        <p:blipFill>
          <a:blip r:embed="rId4" cstate="print"/>
          <a:srcRect l="8690" r="8690"/>
          <a:stretch>
            <a:fillRect/>
          </a:stretch>
        </p:blipFill>
        <p:spPr>
          <a:xfrm>
            <a:off x="-2039" y="0"/>
            <a:ext cx="9110018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/>
              <a:t>The Old Life and the New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3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4:17-24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1" name="Picture 10" descr="Getting Dressed.jpg"/>
          <p:cNvPicPr>
            <a:picLocks noChangeAspect="1"/>
          </p:cNvPicPr>
          <p:nvPr/>
        </p:nvPicPr>
        <p:blipFill>
          <a:blip r:embed="rId4" cstate="print"/>
          <a:srcRect l="8690" r="8690"/>
          <a:stretch>
            <a:fillRect/>
          </a:stretch>
        </p:blipFill>
        <p:spPr>
          <a:xfrm>
            <a:off x="-2039" y="0"/>
            <a:ext cx="9110018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/>
              <a:t>The Old Life and the New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3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4:17-24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in our lives..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/>
              <a:t>17 Now this I say and testify in the Lord, that you must no longer walk as the Gentiles do, in the futility of their minds.</a:t>
            </a:r>
          </a:p>
          <a:p>
            <a:pPr lvl="1">
              <a:lnSpc>
                <a:spcPts val="3000"/>
              </a:lnSpc>
            </a:pPr>
            <a:r>
              <a:rPr lang="en-US" sz="2700" dirty="0" smtClean="0"/>
              <a:t>Aimlessness, emptiness..</a:t>
            </a:r>
          </a:p>
          <a:p>
            <a:pPr lvl="1">
              <a:lnSpc>
                <a:spcPts val="3000"/>
              </a:lnSpc>
            </a:pPr>
            <a:r>
              <a:rPr lang="en-US" sz="2700" dirty="0" smtClean="0"/>
              <a:t>Without any ultimate purpose..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Old Life..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3000" dirty="0" smtClean="0"/>
              <a:t>A Darkened Mind..</a:t>
            </a:r>
          </a:p>
          <a:p>
            <a:pPr lvl="1"/>
            <a:r>
              <a:rPr lang="en-US" sz="2800" baseline="30000" dirty="0" smtClean="0"/>
              <a:t>18 </a:t>
            </a:r>
            <a:r>
              <a:rPr lang="en-US" sz="2800" dirty="0" smtClean="0"/>
              <a:t>being darkened in their understanding, excluded from the life of God because of the ignorance that is in them..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Old Life..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3000" dirty="0" smtClean="0"/>
              <a:t>A Darkened Mind..</a:t>
            </a:r>
          </a:p>
          <a:p>
            <a:r>
              <a:rPr lang="en-US" sz="3000" dirty="0" smtClean="0"/>
              <a:t>A Hardened Heart..</a:t>
            </a:r>
          </a:p>
          <a:p>
            <a:pPr lvl="1">
              <a:lnSpc>
                <a:spcPts val="2800"/>
              </a:lnSpc>
            </a:pPr>
            <a:r>
              <a:rPr lang="en-US" sz="2800" baseline="30000" dirty="0" smtClean="0"/>
              <a:t>18 </a:t>
            </a:r>
            <a:r>
              <a:rPr lang="en-US" sz="2800" dirty="0" smtClean="0"/>
              <a:t>being darkened in their understanding, excluded from the life of God because of the ignorance that is in them, </a:t>
            </a:r>
            <a:r>
              <a:rPr lang="en-US" sz="2800" i="1" dirty="0" smtClean="0"/>
              <a:t>because of the hardness of their heart..</a:t>
            </a:r>
            <a:endParaRPr lang="en-US" sz="2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Old Life..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3000" dirty="0" smtClean="0"/>
              <a:t>A Darkened Mind..</a:t>
            </a:r>
          </a:p>
          <a:p>
            <a:r>
              <a:rPr lang="en-US" sz="3000" dirty="0" smtClean="0"/>
              <a:t>A Hardened Heart..</a:t>
            </a:r>
          </a:p>
          <a:p>
            <a:r>
              <a:rPr lang="en-US" sz="3000" dirty="0" smtClean="0"/>
              <a:t>A Sin-Filled Life..</a:t>
            </a:r>
          </a:p>
          <a:p>
            <a:pPr lvl="1">
              <a:lnSpc>
                <a:spcPts val="2800"/>
              </a:lnSpc>
            </a:pPr>
            <a:r>
              <a:rPr lang="en-US" sz="2800" baseline="30000" dirty="0" smtClean="0"/>
              <a:t>19 </a:t>
            </a:r>
            <a:r>
              <a:rPr lang="en-US" sz="2800" dirty="0" smtClean="0"/>
              <a:t>and they, having become callous, have given themselves over to sensuality for the practice of every kind of impurity with greediness.</a:t>
            </a:r>
          </a:p>
          <a:p>
            <a:pPr lvl="2">
              <a:lnSpc>
                <a:spcPts val="2800"/>
              </a:lnSpc>
              <a:buClr>
                <a:srgbClr val="C00000"/>
              </a:buClr>
            </a:pPr>
            <a:r>
              <a:rPr lang="en-US" sz="2700" dirty="0" smtClean="0"/>
              <a:t>Sensuality</a:t>
            </a:r>
          </a:p>
          <a:p>
            <a:pPr lvl="2">
              <a:lnSpc>
                <a:spcPts val="2800"/>
              </a:lnSpc>
              <a:buClr>
                <a:srgbClr val="C00000"/>
              </a:buClr>
            </a:pPr>
            <a:r>
              <a:rPr lang="en-US" sz="2700" dirty="0" smtClean="0"/>
              <a:t>Greediness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Old Life..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3000" dirty="0" smtClean="0"/>
              <a:t>The Condition - A Darkened Mind.. </a:t>
            </a:r>
          </a:p>
          <a:p>
            <a:r>
              <a:rPr lang="en-US" sz="3000" dirty="0" smtClean="0"/>
              <a:t>The Cause -  A Hardened Heart.. </a:t>
            </a:r>
          </a:p>
          <a:p>
            <a:r>
              <a:rPr lang="en-US" sz="3000" dirty="0" smtClean="0"/>
              <a:t>The Consequence - A Sin-Filled Life..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/>
          <a:lstStyle/>
          <a:p>
            <a:r>
              <a:rPr lang="en-US" dirty="0" smtClean="0"/>
              <a:t>Off with the Old, </a:t>
            </a:r>
            <a:br>
              <a:rPr lang="en-US" dirty="0" smtClean="0"/>
            </a:br>
            <a:r>
              <a:rPr lang="en-US" dirty="0" smtClean="0"/>
              <a:t>On with the New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We have learned Christ..</a:t>
            </a:r>
          </a:p>
          <a:p>
            <a:pPr lvl="1">
              <a:lnSpc>
                <a:spcPts val="2800"/>
              </a:lnSpc>
            </a:pPr>
            <a:r>
              <a:rPr lang="en-US" sz="2800" baseline="30000" dirty="0" smtClean="0"/>
              <a:t>20 </a:t>
            </a:r>
            <a:r>
              <a:rPr lang="en-US" sz="2800" dirty="0" smtClean="0"/>
              <a:t>But you have not so </a:t>
            </a:r>
            <a:r>
              <a:rPr lang="en-US" sz="2800" u="sng" dirty="0" smtClean="0"/>
              <a:t>learned Christ</a:t>
            </a:r>
            <a:r>
              <a:rPr lang="en-US" sz="2800" dirty="0" smtClean="0"/>
              <a:t>, </a:t>
            </a:r>
            <a:r>
              <a:rPr lang="en-US" sz="2800" baseline="30000" dirty="0" smtClean="0"/>
              <a:t>21 </a:t>
            </a:r>
            <a:r>
              <a:rPr lang="en-US" sz="2800" dirty="0" smtClean="0"/>
              <a:t>if indeed you have </a:t>
            </a:r>
            <a:r>
              <a:rPr lang="en-US" sz="2800" u="sng" dirty="0" smtClean="0"/>
              <a:t>heard Him</a:t>
            </a:r>
            <a:r>
              <a:rPr lang="en-US" sz="2800" dirty="0" smtClean="0"/>
              <a:t> and have been </a:t>
            </a:r>
            <a:r>
              <a:rPr lang="en-US" sz="2800" u="sng" dirty="0" smtClean="0"/>
              <a:t>taught by Him</a:t>
            </a:r>
            <a:r>
              <a:rPr lang="en-US" sz="2800" dirty="0" smtClean="0"/>
              <a:t>, as the truth is in Jesus..</a:t>
            </a:r>
          </a:p>
          <a:p>
            <a:pPr lvl="2">
              <a:lnSpc>
                <a:spcPts val="28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/>
          <a:lstStyle/>
          <a:p>
            <a:r>
              <a:rPr lang="en-US" dirty="0" smtClean="0"/>
              <a:t>Off with the Old, </a:t>
            </a:r>
            <a:br>
              <a:rPr lang="en-US" dirty="0" smtClean="0"/>
            </a:br>
            <a:r>
              <a:rPr lang="en-US" dirty="0" smtClean="0"/>
              <a:t>On with the New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We have learned Christ..</a:t>
            </a:r>
          </a:p>
          <a:p>
            <a:r>
              <a:rPr lang="en-US" sz="3000" dirty="0" smtClean="0"/>
              <a:t>We have a new wardrobe..</a:t>
            </a:r>
          </a:p>
          <a:p>
            <a:pPr lvl="1">
              <a:lnSpc>
                <a:spcPts val="2800"/>
              </a:lnSpc>
            </a:pPr>
            <a:r>
              <a:rPr lang="en-US" sz="2800" baseline="30000" dirty="0" smtClean="0"/>
              <a:t>22 </a:t>
            </a:r>
            <a:r>
              <a:rPr lang="en-US" sz="2800" dirty="0" smtClean="0"/>
              <a:t>that you put off, concerning your former conduct, the old man which grows corrupt according to the deceitful lusts..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dirty="0" smtClean="0"/>
              <a:t>Off with the Old, </a:t>
            </a:r>
            <a:br>
              <a:rPr lang="en-US" dirty="0" smtClean="0"/>
            </a:br>
            <a:r>
              <a:rPr lang="en-US" dirty="0" smtClean="0"/>
              <a:t>On with the New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We have learned Christ..</a:t>
            </a:r>
          </a:p>
          <a:p>
            <a:r>
              <a:rPr lang="en-US" sz="3000" dirty="0" smtClean="0"/>
              <a:t>We put off the old..</a:t>
            </a:r>
          </a:p>
          <a:p>
            <a:r>
              <a:rPr lang="en-US" sz="3000" dirty="0" smtClean="0"/>
              <a:t>We have a new mindset..</a:t>
            </a:r>
          </a:p>
          <a:p>
            <a:r>
              <a:rPr lang="en-US" sz="3000" dirty="0" smtClean="0"/>
              <a:t>We have a new wardrobe..</a:t>
            </a:r>
          </a:p>
          <a:p>
            <a:pPr lvl="1">
              <a:lnSpc>
                <a:spcPts val="2800"/>
              </a:lnSpc>
            </a:pPr>
            <a:r>
              <a:rPr lang="en-US" sz="2800" baseline="30000" dirty="0" smtClean="0"/>
              <a:t>23 </a:t>
            </a:r>
            <a:r>
              <a:rPr lang="en-US" sz="2800" dirty="0" smtClean="0"/>
              <a:t>and be renewed in the spirit of your mind, </a:t>
            </a:r>
            <a:r>
              <a:rPr lang="en-US" sz="2800" baseline="30000" dirty="0" smtClean="0"/>
              <a:t>24 </a:t>
            </a:r>
            <a:r>
              <a:rPr lang="en-US" sz="2800" dirty="0" smtClean="0"/>
              <a:t>and that you put on the new man which was created according to God, in true righteousness and holiness.</a:t>
            </a:r>
          </a:p>
          <a:p>
            <a:pPr lvl="1">
              <a:buNone/>
            </a:pPr>
            <a:endParaRPr lang="en-US" sz="2700" dirty="0" smtClean="0"/>
          </a:p>
          <a:p>
            <a:pPr lvl="1"/>
            <a:endParaRPr lang="en-US" sz="2700" dirty="0" smtClean="0"/>
          </a:p>
          <a:p>
            <a:pPr lvl="1"/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191</Words>
  <Application>Microsoft Office PowerPoint</Application>
  <PresentationFormat>On-screen Show (4:3)</PresentationFormat>
  <Paragraphs>42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Old Life and the New</vt:lpstr>
      <vt:lpstr>The change in our lives..</vt:lpstr>
      <vt:lpstr>Description of the Old Life..</vt:lpstr>
      <vt:lpstr>Description of the Old Life..</vt:lpstr>
      <vt:lpstr>Description of the Old Life..</vt:lpstr>
      <vt:lpstr>Description of the Old Life..</vt:lpstr>
      <vt:lpstr>Off with the Old,  On with the New ..</vt:lpstr>
      <vt:lpstr>Off with the Old,  On with the New ..</vt:lpstr>
      <vt:lpstr>Off with the Old,  On with the New ..</vt:lpstr>
      <vt:lpstr>The Old Life and the New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90</cp:revision>
  <dcterms:created xsi:type="dcterms:W3CDTF">2015-10-04T04:19:18Z</dcterms:created>
  <dcterms:modified xsi:type="dcterms:W3CDTF">2019-03-26T04:51:29Z</dcterms:modified>
</cp:coreProperties>
</file>